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87" r:id="rId3"/>
    <p:sldId id="292" r:id="rId4"/>
    <p:sldId id="288" r:id="rId5"/>
    <p:sldId id="291" r:id="rId6"/>
    <p:sldId id="286" r:id="rId7"/>
    <p:sldId id="296" r:id="rId8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CAACCB-B984-4983-8E50-BB2C190C5B92}">
          <p14:sldIdLst/>
        </p14:section>
        <p14:section name="Раздел без заголовка" id="{857B460E-1308-4B8C-AB33-DA288A408210}">
          <p14:sldIdLst>
            <p14:sldId id="256"/>
            <p14:sldId id="287"/>
            <p14:sldId id="292"/>
            <p14:sldId id="288"/>
            <p14:sldId id="291"/>
            <p14:sldId id="286"/>
          </p14:sldIdLst>
        </p14:section>
        <p14:section name="Раздел без заголовка" id="{A6117882-F4B6-4F9E-A4ED-4E14968395FA}">
          <p14:sldIdLst>
            <p14:sldId id="2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4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1" lastIdx="1" clrIdx="0">
    <p:extLst>
      <p:ext uri="{19B8F6BF-5375-455C-9EA6-DF929625EA0E}">
        <p15:presenceInfo xmlns:p15="http://schemas.microsoft.com/office/powerpoint/2012/main" userId="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372E"/>
    <a:srgbClr val="F6F0E5"/>
    <a:srgbClr val="F27656"/>
    <a:srgbClr val="E84727"/>
    <a:srgbClr val="E96F1F"/>
    <a:srgbClr val="2573B8"/>
    <a:srgbClr val="6B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414"/>
        <p:guide pos="2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47C99-03E3-42F8-B295-DEE4A59DEBF6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29CD2-AE62-4CFB-BC1B-0BE75A412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523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29CD2-AE62-4CFB-BC1B-0BE75A412C8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91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29CD2-AE62-4CFB-BC1B-0BE75A412C8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279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29CD2-AE62-4CFB-BC1B-0BE75A412C8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883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29CD2-AE62-4CFB-BC1B-0BE75A412C8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68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29CD2-AE62-4CFB-BC1B-0BE75A412C8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981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29CD2-AE62-4CFB-BC1B-0BE75A412C8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703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865155-611E-73B5-6070-BE23FFBE5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107B71-5CF2-EC1E-931D-7FCB75862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B7B2E0-6739-8C95-8650-4ED243554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F99299-0485-D326-D721-E7500853C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409F96-F28F-1481-EEBD-32C4B9C4A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15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58DCE-E82F-B6FC-67B0-91480D4DD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EF68DB-41E3-B80B-A521-98CC721B7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222C0-29DD-F7D0-A17D-941A7613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24B866-9D29-6429-FB1F-6B69FB584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413418-44DD-A5E2-23CA-CB5291E8D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006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A8187F-EB36-BE83-C97A-80DE55313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FC3DA1-7CA7-8201-E789-EF43E951D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399EA0-3607-399E-0DC2-9F3E3E1EF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CE3C7B-CCDB-4A63-9AF4-BE13425FA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748045-A9E6-B9E5-3CA2-0C021A87E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10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30ECA-8BBD-7DC4-44E6-C1956AC2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09E9DD-91E1-41EA-FDC0-E00DAF2C4F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B2B68EB-A4B1-75BD-88D6-F55122558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8F38A1-5C76-8968-A704-02662B365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6409DB-D7C7-EA3B-9F71-952EB3370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964253-956B-558C-75BB-F4B46048F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393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F93DD-D5F4-E2A2-4B89-1796CA366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9D17E5-35F7-E0FF-CAE7-481F4BEC5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B04C4C-883C-E01A-BCB9-0ACAF60AA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CE84352-9B46-C36E-8E13-56593A7D43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CE4D2FB-B04F-5254-52D6-4CB71211D5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94F1E94-37EF-8A86-FF89-07141B8C7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D716B20-BDE6-DE4E-48AC-FCB80908B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83774F9-C83D-C8B1-8CD9-4C8B781AE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506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FB84B8-070C-8D66-5547-82F640A4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3F9B8C7-45AC-6365-3FB8-42BB202F9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9A29FDE-EF2F-C142-52F3-3E6FAC85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3A6ED7F-E723-8C4C-235B-088313141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505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E84971-A1E6-ABFE-83C3-62CE5CC5A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FF86B6C-B81E-A7AC-713D-1849DF92E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0BA903-588E-1EEC-DBAA-1D566D36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1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F850DD-45DF-C993-6995-7CC4FC391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603224-EA34-6236-E41B-F9CAB7CDE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4B4500-9E2D-C1C7-C6D7-5CCC0ED1E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F17203-5F8F-4EDD-3EC3-AB0A55B96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31C3E4-54AC-E4CF-0BD9-4EE36F42C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C1226A-A721-B3FD-4248-E9D5B04A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300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B5B6D0-2841-F9A2-9740-2EECD46B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868A756-269C-D0F9-0D33-FA1D2CC07D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854094-8AF0-4245-C880-75DE89F38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24E9E1-64A2-907E-B325-16CFF52AC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9CFE81-A3C4-8B8D-16A7-57AD1171F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0C1797-7264-389C-8EB5-A1DD4BBF3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372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A03DF-65FF-9CE0-69D3-95BE9A72B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D452BA-402A-8512-80BF-B1E5AA192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AA7877-1798-2A97-5496-16C1C8A8F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2A299A-DAC2-EEC0-53DA-0D93D5DB4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45FB84-643B-C984-19DC-D8FFEBF59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221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15A546E-D999-510D-CABA-0050AC367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5E3524-92A2-CD25-E487-01EFFFB7A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D590EE-7ED1-81E1-C801-969FAF007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3153DE-D26B-C433-B5AC-B4A8298E7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D85294-A8C7-CBEF-5488-DC8D47872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50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8B7740-A064-5221-A482-F3EECA33B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F3CF46-A87A-036E-7482-C96C88A86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52EF1C-64B4-21F0-2883-2B9A688BB3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8AAF4-4241-4821-87D3-ED67613957EE}" type="datetimeFigureOut">
              <a:rPr lang="ru-RU" smtClean="0"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FA41A6-8F13-D659-7A7A-031D6B9E49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51C236-642F-1577-D52D-79406FD748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91DE2-6891-4E2B-A18F-7F7F22FB4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64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4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B7A12D4-9114-21AE-2D18-1677F150C598}"/>
              </a:ext>
            </a:extLst>
          </p:cNvPr>
          <p:cNvSpPr/>
          <p:nvPr/>
        </p:nvSpPr>
        <p:spPr>
          <a:xfrm>
            <a:off x="-6861" y="1065402"/>
            <a:ext cx="12191999" cy="57832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E6E6E6"/>
              </a:highligh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4EF431-46EB-678F-D4BB-96F7A97F4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076" y="122575"/>
            <a:ext cx="4528173" cy="8510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B9A144-214E-FBD2-A253-F9BBF3C96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187" y="3918764"/>
            <a:ext cx="558573" cy="4033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19A1784-F360-508C-0E1C-1AD3CC9EB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887" y="18677"/>
            <a:ext cx="2176218" cy="21574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2961AD5-EA3F-D7B1-82AD-E9BB488C29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60038" y="4795329"/>
            <a:ext cx="637039" cy="6370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074C51-F57F-DEA6-470E-9C00046F0EE6}"/>
              </a:ext>
            </a:extLst>
          </p:cNvPr>
          <p:cNvSpPr txBox="1"/>
          <p:nvPr/>
        </p:nvSpPr>
        <p:spPr>
          <a:xfrm>
            <a:off x="6863" y="2769698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27656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КОНЦЕПЦИЯ ПРОВЕДЕНИЯ </a:t>
            </a:r>
          </a:p>
          <a:p>
            <a:pPr algn="ctr"/>
            <a:r>
              <a:rPr lang="ru-RU" sz="3200" b="1" dirty="0">
                <a:solidFill>
                  <a:srgbClr val="F27656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ФОРУМА «МОЙ БИЗНЕС»</a:t>
            </a:r>
            <a:r>
              <a:rPr lang="en-US" sz="3200" b="1" dirty="0">
                <a:solidFill>
                  <a:srgbClr val="F27656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 </a:t>
            </a:r>
            <a:endParaRPr lang="ru-RU" sz="3200" b="1" dirty="0">
              <a:solidFill>
                <a:srgbClr val="F27656"/>
              </a:solidFill>
              <a:latin typeface="Circe Bold" panose="020B0602020203020203" pitchFamily="34" charset="-52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rgbClr val="F27656"/>
                </a:solidFill>
                <a:latin typeface="Circe Bold" panose="020B0602020203020203" pitchFamily="34" charset="-52"/>
                <a:cs typeface="Arial" panose="020B0604020202020204" pitchFamily="34" charset="0"/>
              </a:rPr>
              <a:t>17-20  СЕНТЯБРЯ  2024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629F9A-22D0-FADF-A7DE-B70762D439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78330" y="3008503"/>
            <a:ext cx="2806677" cy="14115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2B150D-8458-0EA6-722C-90F87B8BB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428" y="2368333"/>
            <a:ext cx="1953821" cy="195382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5F6818F-C0FE-CC6F-5A94-C7154E92E09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"/>
          <a:stretch/>
        </p:blipFill>
        <p:spPr>
          <a:xfrm>
            <a:off x="-1527" y="4131245"/>
            <a:ext cx="12442400" cy="274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4AB9A91-78F3-ABBE-AFBF-F757AD68B172}"/>
              </a:ext>
            </a:extLst>
          </p:cNvPr>
          <p:cNvSpPr/>
          <p:nvPr/>
        </p:nvSpPr>
        <p:spPr>
          <a:xfrm>
            <a:off x="6863" y="998290"/>
            <a:ext cx="12192000" cy="58597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671E57-1FF4-77AD-40AF-515194864050}"/>
              </a:ext>
            </a:extLst>
          </p:cNvPr>
          <p:cNvSpPr txBox="1"/>
          <p:nvPr/>
        </p:nvSpPr>
        <p:spPr>
          <a:xfrm>
            <a:off x="318200" y="190771"/>
            <a:ext cx="9850075" cy="4770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ЭТАПЫ ФОРУМА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15D07-9EEF-1672-C0ED-B70CCF5627C7}"/>
              </a:ext>
            </a:extLst>
          </p:cNvPr>
          <p:cNvSpPr txBox="1"/>
          <p:nvPr/>
        </p:nvSpPr>
        <p:spPr>
          <a:xfrm>
            <a:off x="11104768" y="18561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chemeClr val="bg1"/>
              </a:solidFill>
              <a:latin typeface="Circe Light" panose="020B0402020203020203" pitchFamily="34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14666C-71E8-CDB3-EAC7-9A89D34FA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949"/>
            <a:ext cx="1677798" cy="118704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BF771D-18BD-F853-6EAF-2C40DD767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3" y="1191187"/>
            <a:ext cx="849648" cy="8496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039A5C-C66E-7C1F-2F00-4C13728BE2B1}"/>
              </a:ext>
            </a:extLst>
          </p:cNvPr>
          <p:cNvSpPr txBox="1"/>
          <p:nvPr/>
        </p:nvSpPr>
        <p:spPr>
          <a:xfrm>
            <a:off x="1040471" y="1377213"/>
            <a:ext cx="10846430" cy="4039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00" u="sng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28.06.2024–16.09.2024</a:t>
            </a:r>
          </a:p>
          <a:p>
            <a:pPr lvl="1">
              <a:lnSpc>
                <a:spcPct val="200000"/>
              </a:lnSpc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Предварительный этап форума — проведение отборочных игр чемпионата «Мой бизнес-квиз»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17.09.2024</a:t>
            </a:r>
          </a:p>
          <a:p>
            <a:pPr lvl="1">
              <a:lnSpc>
                <a:spcPct val="200000"/>
              </a:lnSpc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Официальное открытие форума, проведение тематических секций и дискуссионных площадок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18.09–19.09.2024</a:t>
            </a:r>
          </a:p>
          <a:p>
            <a:pPr lvl="1">
              <a:lnSpc>
                <a:spcPct val="200000"/>
              </a:lnSpc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Проведение тематических секций на площадках вузов и г.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Волжский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20.09.2024 </a:t>
            </a:r>
          </a:p>
          <a:p>
            <a:pPr lvl="1">
              <a:lnSpc>
                <a:spcPct val="200000"/>
              </a:lnSpc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Проведение финала чемпионата «Мой бизнес-квиз», официальное закрытие форума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.</a:t>
            </a:r>
            <a:endParaRPr lang="ru-RU" sz="14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F1DD2D-F527-F089-EF04-56CC68F505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"/>
          <a:stretch/>
        </p:blipFill>
        <p:spPr>
          <a:xfrm>
            <a:off x="6887910" y="5655223"/>
            <a:ext cx="5365116" cy="118578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FB3A932-FEBA-A61A-7DA6-CA69C557EA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9499" y="-13485"/>
            <a:ext cx="902501" cy="90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34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D6C377-32B6-E061-0259-2C3195C4ACCE}"/>
              </a:ext>
            </a:extLst>
          </p:cNvPr>
          <p:cNvSpPr/>
          <p:nvPr/>
        </p:nvSpPr>
        <p:spPr>
          <a:xfrm>
            <a:off x="6863" y="1048624"/>
            <a:ext cx="12191999" cy="5809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671E57-1FF4-77AD-40AF-515194864050}"/>
              </a:ext>
            </a:extLst>
          </p:cNvPr>
          <p:cNvSpPr txBox="1"/>
          <p:nvPr/>
        </p:nvSpPr>
        <p:spPr>
          <a:xfrm>
            <a:off x="270061" y="264544"/>
            <a:ext cx="9850075" cy="4770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ОТКРЫТИЕ ФОРУМА (17.09.2024)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15D07-9EEF-1672-C0ED-B70CCF5627C7}"/>
              </a:ext>
            </a:extLst>
          </p:cNvPr>
          <p:cNvSpPr txBox="1"/>
          <p:nvPr/>
        </p:nvSpPr>
        <p:spPr>
          <a:xfrm>
            <a:off x="11104768" y="18561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chemeClr val="bg1"/>
              </a:solidFill>
              <a:latin typeface="Circe Light" panose="020B0402020203020203" pitchFamily="34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F8CE81-0E8B-445C-D462-6E6563ABB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86" y="5442629"/>
            <a:ext cx="1427652" cy="14153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8320E2-0672-A461-7523-66DC81CE0F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57" y="6118326"/>
            <a:ext cx="950260" cy="9502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416921F-EA49-2A8E-085C-431026C1A6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964" y="1613221"/>
            <a:ext cx="1067642" cy="7719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039A5C-C66E-7C1F-2F00-4C13728BE2B1}"/>
              </a:ext>
            </a:extLst>
          </p:cNvPr>
          <p:cNvSpPr txBox="1"/>
          <p:nvPr/>
        </p:nvSpPr>
        <p:spPr>
          <a:xfrm>
            <a:off x="699240" y="995463"/>
            <a:ext cx="11150171" cy="6828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00" u="sng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1-й день форума</a:t>
            </a:r>
            <a:r>
              <a:rPr lang="ru-RU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— 17 сентября 2024 года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Место проведения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—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Музей Моя Россия-моя история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Проект программы</a:t>
            </a:r>
            <a:r>
              <a:rPr lang="en-US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: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13.00 – 13.40 - 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открытие форума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НЕпленарная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дискуссия «Предприниматель творец экономики»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13.40 – 14.20 – 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мотивационная сессия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«Мой бизнес – мои возможности. Сделано в Волгоградской области»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14.30 – 17.30 – 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секция №1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« Проектируем бизнес»</a:t>
            </a:r>
            <a:r>
              <a:rPr lang="en-US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Мастер-класс «Как развивать предпринимательские качества»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Деловая игра «Проектируем бизнес»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Бизнес-разбор идей от экспертов форума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14.30 – 17.30 – секция №2 «Развиваем бизнес»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TED Конференция. Уроки бизнеса. Чему учат истории провалов и успехов и почему никогда нельзя останавливаться и сдаваться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Форсайт-сессия «Битва поколений. Потребности поколения Z - Запрос поколения X. Феномен поколения Z для предпринимателя: как найти общий язык с цифровым поколением».</a:t>
            </a:r>
          </a:p>
          <a:p>
            <a:pPr lvl="2">
              <a:lnSpc>
                <a:spcPct val="150000"/>
              </a:lnSpc>
            </a:pP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ru-RU" sz="5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ru-RU" sz="1600" b="1" u="sng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ru-RU" sz="14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>
              <a:lnSpc>
                <a:spcPct val="135000"/>
              </a:lnSpc>
            </a:pPr>
            <a:endParaRPr lang="ru-RU" sz="14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4E3D6B-8C8D-53E6-79C3-82238A8A4E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97133" y="51928"/>
            <a:ext cx="902286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0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35C1DD-0E37-75CE-9379-57943307D525}"/>
              </a:ext>
            </a:extLst>
          </p:cNvPr>
          <p:cNvSpPr/>
          <p:nvPr/>
        </p:nvSpPr>
        <p:spPr>
          <a:xfrm>
            <a:off x="1" y="1060477"/>
            <a:ext cx="12191999" cy="62077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6F0E5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671E57-1FF4-77AD-40AF-515194864050}"/>
              </a:ext>
            </a:extLst>
          </p:cNvPr>
          <p:cNvSpPr txBox="1"/>
          <p:nvPr/>
        </p:nvSpPr>
        <p:spPr>
          <a:xfrm>
            <a:off x="405434" y="225541"/>
            <a:ext cx="9850075" cy="4770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ТЕМАТИЧЕСКИЕ СЕКЦИИ (1</a:t>
            </a:r>
            <a:r>
              <a:rPr lang="en-US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8</a:t>
            </a:r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.09 -1</a:t>
            </a:r>
            <a:r>
              <a:rPr lang="en-US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9</a:t>
            </a:r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.09.2024)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15D07-9EEF-1672-C0ED-B70CCF5627C7}"/>
              </a:ext>
            </a:extLst>
          </p:cNvPr>
          <p:cNvSpPr txBox="1"/>
          <p:nvPr/>
        </p:nvSpPr>
        <p:spPr>
          <a:xfrm>
            <a:off x="11104768" y="18561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2A7AD1-1C69-08D3-3E63-0B1235D5C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471228" y="3262791"/>
            <a:ext cx="2677404" cy="134656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9E3D6AF-12C0-2E3E-EC69-5F2B587E6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19" y="1610153"/>
            <a:ext cx="1902811" cy="1902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039A5C-C66E-7C1F-2F00-4C13728BE2B1}"/>
              </a:ext>
            </a:extLst>
          </p:cNvPr>
          <p:cNvSpPr txBox="1"/>
          <p:nvPr/>
        </p:nvSpPr>
        <p:spPr>
          <a:xfrm>
            <a:off x="405434" y="1551872"/>
            <a:ext cx="11005925" cy="387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00" u="sng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2–3 день форума</a:t>
            </a:r>
            <a:r>
              <a:rPr lang="ru-RU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— 1</a:t>
            </a:r>
            <a:r>
              <a:rPr lang="en-US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8</a:t>
            </a:r>
            <a:r>
              <a:rPr lang="ru-RU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-1</a:t>
            </a:r>
            <a:r>
              <a:rPr lang="en-US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9</a:t>
            </a:r>
            <a:r>
              <a:rPr lang="ru-RU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сентября 2024 года</a:t>
            </a:r>
          </a:p>
          <a:p>
            <a:pPr>
              <a:lnSpc>
                <a:spcPct val="150000"/>
              </a:lnSpc>
            </a:pPr>
            <a:endParaRPr lang="ru-RU" sz="500" b="1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500" b="1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Место проведения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—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площадки ВУЗов, г. Волжский (не менее 6 площадок)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ru-RU" sz="5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5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Формат проведения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—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дискуссия, мастер-класс спикера секции, тематические круглые столы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ru-RU" sz="5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ru-RU" sz="5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Тематика секций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— технологическое предпринимательство, бизнес на селе, креативная экономика, бизнес онлайн, бизнес в медицинской сфере, образовательные программы для бизнеса, наставничество в бизнесе, женское предпринимательство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500" b="1" u="sng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Участники тематических сессий</a:t>
            </a:r>
            <a:r>
              <a:rPr lang="en-US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—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учащиеся учебных заведений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>
              <a:lnSpc>
                <a:spcPct val="135000"/>
              </a:lnSpc>
            </a:pPr>
            <a:endParaRPr lang="ru-RU" sz="14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400E8A9-C36C-D195-C4DF-79540BD476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"/>
          <a:stretch/>
        </p:blipFill>
        <p:spPr>
          <a:xfrm>
            <a:off x="6887910" y="5655223"/>
            <a:ext cx="5365116" cy="11857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8FC67D-AD1C-131A-5C63-7CB2F39FB7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97133" y="12817"/>
            <a:ext cx="902501" cy="90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82E3455-5FBF-E42E-C724-069993E0742F}"/>
              </a:ext>
            </a:extLst>
          </p:cNvPr>
          <p:cNvSpPr/>
          <p:nvPr/>
        </p:nvSpPr>
        <p:spPr>
          <a:xfrm>
            <a:off x="6863" y="1073791"/>
            <a:ext cx="12191999" cy="57842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6F0E5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671E57-1FF4-77AD-40AF-515194864050}"/>
              </a:ext>
            </a:extLst>
          </p:cNvPr>
          <p:cNvSpPr txBox="1"/>
          <p:nvPr/>
        </p:nvSpPr>
        <p:spPr>
          <a:xfrm>
            <a:off x="244895" y="277396"/>
            <a:ext cx="9850075" cy="4770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ЗАКРЫТИЕ ФОРУМА </a:t>
            </a:r>
            <a:r>
              <a:rPr lang="en-US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20</a:t>
            </a:r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.09.2024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15D07-9EEF-1672-C0ED-B70CCF5627C7}"/>
              </a:ext>
            </a:extLst>
          </p:cNvPr>
          <p:cNvSpPr txBox="1"/>
          <p:nvPr/>
        </p:nvSpPr>
        <p:spPr>
          <a:xfrm>
            <a:off x="11104768" y="18561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schemeClr val="bg1"/>
              </a:solidFill>
              <a:latin typeface="Circe Light" panose="020B0402020203020203" pitchFamily="34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FB2BBDF-81B7-51F2-E38A-6A7060BF1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12694" y="1616074"/>
            <a:ext cx="2186167" cy="21673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37DC0E-1777-62A6-7BBE-0B69F2BD0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635206" y="1923838"/>
            <a:ext cx="603326" cy="60332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11A6315-5C3B-CDD8-1CBA-7A5564B64F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5452" y="5512224"/>
            <a:ext cx="1366080" cy="13457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89F377-1EB6-B451-33F5-54CB44E78E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"/>
          <a:stretch/>
        </p:blipFill>
        <p:spPr>
          <a:xfrm>
            <a:off x="6887910" y="5687735"/>
            <a:ext cx="5365116" cy="11532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1DD6E5-DDC8-7D21-37A8-A32813C7B3D0}"/>
              </a:ext>
            </a:extLst>
          </p:cNvPr>
          <p:cNvSpPr txBox="1"/>
          <p:nvPr/>
        </p:nvSpPr>
        <p:spPr>
          <a:xfrm>
            <a:off x="355961" y="1065351"/>
            <a:ext cx="11211223" cy="5805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4-й день форума</a:t>
            </a:r>
            <a:r>
              <a:rPr lang="ru-RU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— </a:t>
            </a:r>
            <a:r>
              <a:rPr lang="en-US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20</a:t>
            </a:r>
            <a:r>
              <a:rPr lang="ru-RU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сентября 2024 года</a:t>
            </a:r>
          </a:p>
          <a:p>
            <a:pPr>
              <a:lnSpc>
                <a:spcPct val="150000"/>
              </a:lnSpc>
            </a:pPr>
            <a:endParaRPr lang="ru-RU" sz="500" b="1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Место проведения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— </a:t>
            </a:r>
            <a:r>
              <a:rPr lang="ru-RU" sz="1600" dirty="0" err="1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Ситихолл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sz="5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Проект программы</a:t>
            </a:r>
            <a:r>
              <a:rPr lang="en-US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: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 </a:t>
            </a:r>
          </a:p>
          <a:p>
            <a:pPr lvl="1">
              <a:lnSpc>
                <a:spcPct val="150000"/>
              </a:lnSpc>
            </a:pP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10.30 – 10.40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–Открытие завершающего дня форума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b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10.40 - 12.00 – Секция «Стратегические решения» 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“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Бизнес в новых реалиях. Когда государство и бизнес </a:t>
            </a:r>
          </a:p>
          <a:p>
            <a:pPr lvl="1">
              <a:lnSpc>
                <a:spcPct val="150000"/>
              </a:lnSpc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должны быть вместе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”;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12.00 – 13.00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– 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Секция «Финансовые решения»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«В поисках доходности. Как вести бизнес в эпоху высоких ставок» 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en-US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3.00 – 13.30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– перерыв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  <a:endParaRPr lang="ru-RU" sz="16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13.30 – 14.30 – Секция «Цифровые решения»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«На “ТЫ” с </a:t>
            </a:r>
            <a:r>
              <a:rPr lang="en-US" sz="1600" dirty="0">
                <a:solidFill>
                  <a:srgbClr val="5F372E"/>
                </a:solidFill>
                <a:cs typeface="Arial" panose="020B0604020202020204" pitchFamily="34" charset="0"/>
              </a:rPr>
              <a:t>IT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. Нейросети, </a:t>
            </a:r>
            <a:r>
              <a:rPr lang="en-US" sz="1600" dirty="0">
                <a:solidFill>
                  <a:srgbClr val="5F372E"/>
                </a:solidFill>
                <a:cs typeface="Arial" panose="020B0604020202020204" pitchFamily="34" charset="0"/>
              </a:rPr>
              <a:t>AI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, </a:t>
            </a:r>
            <a:r>
              <a:rPr lang="en-US" sz="1600" dirty="0">
                <a:solidFill>
                  <a:srgbClr val="5F372E"/>
                </a:solidFill>
                <a:cs typeface="Arial" panose="020B0604020202020204" pitchFamily="34" charset="0"/>
              </a:rPr>
              <a:t>CRM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и другие решения для вашего бизнеса»</a:t>
            </a:r>
            <a:r>
              <a:rPr lang="en-US" sz="1600" dirty="0">
                <a:solidFill>
                  <a:srgbClr val="5F372E"/>
                </a:solidFill>
                <a:cs typeface="Arial" panose="020B0604020202020204" pitchFamily="34" charset="0"/>
              </a:rPr>
              <a:t>;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4.30 – 15.30 – Секция. Решения по личной эффективности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«Интеллект предпринимателя. Как развивать себя, команду и свой бизнес» 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(с участием специального гостя Форума)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;</a:t>
            </a:r>
          </a:p>
          <a:p>
            <a:pPr lvl="1">
              <a:lnSpc>
                <a:spcPct val="150000"/>
              </a:lnSpc>
            </a:pPr>
            <a:r>
              <a:rPr lang="en-US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15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.</a:t>
            </a:r>
            <a:r>
              <a:rPr lang="en-US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30 -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17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.</a:t>
            </a:r>
            <a:r>
              <a:rPr lang="en-US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00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- Нетворкинг со спикерами форума </a:t>
            </a:r>
          </a:p>
          <a:p>
            <a:pPr lvl="1">
              <a:lnSpc>
                <a:spcPct val="150000"/>
              </a:lnSpc>
            </a:pPr>
            <a:r>
              <a:rPr lang="en-US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1</a:t>
            </a:r>
            <a:r>
              <a:rPr lang="ru-RU" sz="1600" b="1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7.00 – 20.30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– Финал чемпионата 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“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Мой бизнес-квиз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”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.</a:t>
            </a:r>
            <a:r>
              <a:rPr lang="en-US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Закрытие форума.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1600" b="1" u="sng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>
              <a:lnSpc>
                <a:spcPct val="135000"/>
              </a:lnSpc>
            </a:pPr>
            <a:endParaRPr lang="ru-RU" sz="14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01AB0E-AD3A-7110-8919-7670B2B153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89499" y="11619"/>
            <a:ext cx="902501" cy="90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3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7B53BD8-9DE5-DB70-E481-B97BBB71779B}"/>
              </a:ext>
            </a:extLst>
          </p:cNvPr>
          <p:cNvSpPr/>
          <p:nvPr/>
        </p:nvSpPr>
        <p:spPr>
          <a:xfrm>
            <a:off x="1" y="1034782"/>
            <a:ext cx="12186805" cy="5661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6F0E5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500140-EAA3-F308-1924-C233FBE3FD6F}"/>
              </a:ext>
            </a:extLst>
          </p:cNvPr>
          <p:cNvSpPr txBox="1"/>
          <p:nvPr/>
        </p:nvSpPr>
        <p:spPr>
          <a:xfrm>
            <a:off x="471025" y="1208340"/>
            <a:ext cx="6358321" cy="2005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5F372E"/>
              </a:buClr>
              <a:buFont typeface="Wingdings" panose="05000000000000000000" pitchFamily="2" charset="2"/>
              <a:buChar char="v"/>
            </a:pPr>
            <a:endParaRPr lang="ru-RU" sz="500" dirty="0">
              <a:solidFill>
                <a:srgbClr val="5F372E"/>
              </a:solidFill>
              <a:latin typeface="Circe Light" panose="020B0402020203020203" pitchFamily="34" charset="-52"/>
              <a:cs typeface="Arial" panose="020B0604020202020204" pitchFamily="34" charset="0"/>
            </a:endParaRPr>
          </a:p>
          <a:p>
            <a:pPr marL="285750" indent="-285750">
              <a:spcAft>
                <a:spcPts val="1400"/>
              </a:spcAft>
              <a:buClr>
                <a:srgbClr val="5F372E"/>
              </a:buClr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На сайте форума для зарегистрированных участников трансляции событий форума и выступлений экспертов 17.09.2024 </a:t>
            </a:r>
          </a:p>
          <a:p>
            <a:pPr marL="285750" indent="-285750">
              <a:spcAft>
                <a:spcPts val="1400"/>
              </a:spcAft>
              <a:buClr>
                <a:srgbClr val="5F372E"/>
              </a:buClr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Работа студии форума для записи гостей и экспертов форума,  подготовки информационных материалов для трансляции на сайте</a:t>
            </a:r>
          </a:p>
          <a:p>
            <a:pPr marL="285750" indent="-285750">
              <a:spcAft>
                <a:spcPts val="1400"/>
              </a:spcAft>
              <a:buClr>
                <a:srgbClr val="5F372E"/>
              </a:buClr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5F372E"/>
                </a:solidFill>
                <a:latin typeface="Circe Light" panose="020B0402020203020203" pitchFamily="34" charset="-52"/>
                <a:cs typeface="Arial" panose="020B0604020202020204" pitchFamily="34" charset="0"/>
              </a:rPr>
              <a:t>Для зарегистрированных участников трансляции событий форума и выступлений экспертов 20.09.2024 </a:t>
            </a:r>
          </a:p>
        </p:txBody>
      </p:sp>
      <p:pic>
        <p:nvPicPr>
          <p:cNvPr id="3" name="Picture 19" descr="E:\Progect_Golova\VOLGOGRAD\Volgograd_2019\ЗА_БИЗНЕС_2020\ОТЧЁТ\Razer-Project-Valerie-1.png">
            <a:extLst>
              <a:ext uri="{FF2B5EF4-FFF2-40B4-BE49-F238E27FC236}">
                <a16:creationId xmlns:a16="http://schemas.microsoft.com/office/drawing/2014/main" id="{97DFD10C-EF70-703A-C90A-97305F713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908" y="1034782"/>
            <a:ext cx="4340444" cy="2756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26AD465-35E4-11D1-2FEE-FDDDB04F1A30}"/>
              </a:ext>
            </a:extLst>
          </p:cNvPr>
          <p:cNvSpPr txBox="1"/>
          <p:nvPr/>
        </p:nvSpPr>
        <p:spPr>
          <a:xfrm>
            <a:off x="274741" y="291482"/>
            <a:ext cx="9850075" cy="4770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ОНЛАЙН ПРОГРАММА ФОРУМА (</a:t>
            </a:r>
            <a:r>
              <a:rPr lang="en-US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17</a:t>
            </a:r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.09 -</a:t>
            </a:r>
            <a:r>
              <a:rPr lang="en-US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20</a:t>
            </a:r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.09.2024)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5584A11-8308-F2F1-C4C3-459FC40087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62" y="4560975"/>
            <a:ext cx="2357932" cy="2337649"/>
          </a:xfrm>
          <a:prstGeom prst="rect">
            <a:avLst/>
          </a:prstGeom>
        </p:spPr>
      </p:pic>
      <p:grpSp>
        <p:nvGrpSpPr>
          <p:cNvPr id="4" name="Группа 1">
            <a:extLst>
              <a:ext uri="{FF2B5EF4-FFF2-40B4-BE49-F238E27FC236}">
                <a16:creationId xmlns:a16="http://schemas.microsoft.com/office/drawing/2014/main" id="{C2A50E47-D18E-5539-9E1B-9C148948E3A1}"/>
              </a:ext>
            </a:extLst>
          </p:cNvPr>
          <p:cNvGrpSpPr>
            <a:grpSpLocks/>
          </p:cNvGrpSpPr>
          <p:nvPr/>
        </p:nvGrpSpPr>
        <p:grpSpPr bwMode="auto">
          <a:xfrm>
            <a:off x="671648" y="3474337"/>
            <a:ext cx="11154759" cy="2068598"/>
            <a:chOff x="560388" y="3140967"/>
            <a:chExt cx="9218612" cy="2369246"/>
          </a:xfrm>
        </p:grpSpPr>
        <p:pic>
          <p:nvPicPr>
            <p:cNvPr id="6" name="Picture 6" descr="C:\Users\Anna\Desktop\2020\IMG_9506.JPG">
              <a:extLst>
                <a:ext uri="{FF2B5EF4-FFF2-40B4-BE49-F238E27FC236}">
                  <a16:creationId xmlns:a16="http://schemas.microsoft.com/office/drawing/2014/main" id="{21716951-8FE4-B79C-E6E5-D2C09E8330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00" r="6789" b="14124"/>
            <a:stretch>
              <a:fillRect/>
            </a:stretch>
          </p:blipFill>
          <p:spPr bwMode="auto">
            <a:xfrm>
              <a:off x="4305300" y="3140967"/>
              <a:ext cx="1804988" cy="2367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1" descr="C:\Users\Anna\Desktop\2020\IMG_9511.JPG">
              <a:extLst>
                <a:ext uri="{FF2B5EF4-FFF2-40B4-BE49-F238E27FC236}">
                  <a16:creationId xmlns:a16="http://schemas.microsoft.com/office/drawing/2014/main" id="{2C0DC894-4D64-5C7F-6DF3-19557DB6B9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28" r="17947" b="7336"/>
            <a:stretch>
              <a:fillRect/>
            </a:stretch>
          </p:blipFill>
          <p:spPr bwMode="auto">
            <a:xfrm>
              <a:off x="6176963" y="3140967"/>
              <a:ext cx="1790700" cy="2356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2" descr="C:\Users\Anna\Downloads\IMG_9515.jpg">
              <a:extLst>
                <a:ext uri="{FF2B5EF4-FFF2-40B4-BE49-F238E27FC236}">
                  <a16:creationId xmlns:a16="http://schemas.microsoft.com/office/drawing/2014/main" id="{8F2B6CE7-CDCF-62A1-1284-C4252AA90C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83"/>
            <a:stretch>
              <a:fillRect/>
            </a:stretch>
          </p:blipFill>
          <p:spPr bwMode="auto">
            <a:xfrm>
              <a:off x="8048625" y="3140967"/>
              <a:ext cx="1730375" cy="235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3" descr="C:\Users\Anna\Downloads\IMG_9520.jpg">
              <a:extLst>
                <a:ext uri="{FF2B5EF4-FFF2-40B4-BE49-F238E27FC236}">
                  <a16:creationId xmlns:a16="http://schemas.microsoft.com/office/drawing/2014/main" id="{FB36C661-6615-BA9B-DC48-566B0C4E6A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5075" y="3140967"/>
              <a:ext cx="1704975" cy="235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C:\Users\Anna\Desktop\2020\IMG_9507.JPG">
              <a:extLst>
                <a:ext uri="{FF2B5EF4-FFF2-40B4-BE49-F238E27FC236}">
                  <a16:creationId xmlns:a16="http://schemas.microsoft.com/office/drawing/2014/main" id="{6582C689-BF47-9255-31D1-570AB18437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388" y="3140968"/>
              <a:ext cx="1890712" cy="2369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BF6B20-DDA7-F2F9-05F1-6CC28F2C91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154" y="1036600"/>
            <a:ext cx="858396" cy="856996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C3CEDDA-241C-6C4C-EEF4-6077478079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132230" y="2211180"/>
            <a:ext cx="603326" cy="6033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088230-312E-3C97-3502-79C6F768C54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"/>
          <a:stretch/>
        </p:blipFill>
        <p:spPr>
          <a:xfrm>
            <a:off x="6887910" y="5687735"/>
            <a:ext cx="5365116" cy="11532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E1E7DC8-E840-9830-C192-91666AE883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84305" y="33982"/>
            <a:ext cx="902501" cy="90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86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3CA4B2E-350D-103F-C68A-DC14A50C6073}"/>
              </a:ext>
            </a:extLst>
          </p:cNvPr>
          <p:cNvSpPr txBox="1"/>
          <p:nvPr/>
        </p:nvSpPr>
        <p:spPr>
          <a:xfrm>
            <a:off x="662001" y="870761"/>
            <a:ext cx="6569309" cy="278537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БУДЬ ВМЕСТЕ С НАМИ !</a:t>
            </a:r>
          </a:p>
          <a:p>
            <a:endParaRPr lang="ru-RU" sz="2500" b="1" dirty="0">
              <a:solidFill>
                <a:srgbClr val="5F372E"/>
              </a:solidFill>
              <a:latin typeface="Circe Bold" panose="020B0602020203020203" pitchFamily="34" charset="-52"/>
              <a:cs typeface="Times New Roman" panose="02020603050405020304" pitchFamily="18" charset="0"/>
            </a:endParaRPr>
          </a:p>
          <a:p>
            <a:endParaRPr lang="ru-RU" sz="2500" b="1" dirty="0">
              <a:solidFill>
                <a:srgbClr val="5F372E"/>
              </a:solidFill>
              <a:latin typeface="Circe Bold" panose="020B0602020203020203" pitchFamily="34" charset="-52"/>
              <a:cs typeface="Times New Roman" panose="02020603050405020304" pitchFamily="18" charset="0"/>
            </a:endParaRPr>
          </a:p>
          <a:p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       РЕГИСТРИРУЙСЯ НА ФОРУМ !</a:t>
            </a:r>
          </a:p>
          <a:p>
            <a:endParaRPr lang="ru-RU" sz="2500" b="1" dirty="0">
              <a:solidFill>
                <a:srgbClr val="5F372E"/>
              </a:solidFill>
              <a:latin typeface="Circe Bold" panose="020B0602020203020203" pitchFamily="34" charset="-52"/>
              <a:cs typeface="Times New Roman" panose="02020603050405020304" pitchFamily="18" charset="0"/>
            </a:endParaRPr>
          </a:p>
          <a:p>
            <a:endParaRPr lang="ru-RU" sz="2500" b="1" dirty="0">
              <a:solidFill>
                <a:srgbClr val="5F372E"/>
              </a:solidFill>
              <a:latin typeface="Circe Bold" panose="020B0602020203020203" pitchFamily="34" charset="-52"/>
              <a:cs typeface="Times New Roman" panose="02020603050405020304" pitchFamily="18" charset="0"/>
            </a:endParaRPr>
          </a:p>
          <a:p>
            <a:r>
              <a:rPr lang="ru-RU" sz="2500" b="1" dirty="0">
                <a:solidFill>
                  <a:srgbClr val="5F372E"/>
                </a:solidFill>
                <a:latin typeface="Circe Bold" panose="020B0602020203020203" pitchFamily="34" charset="-52"/>
                <a:cs typeface="Times New Roman" panose="02020603050405020304" pitchFamily="18" charset="0"/>
              </a:rPr>
              <a:t>	     СДЕЛАЙ БИЗНЕС УСПЕШНЫМ 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0FA745-C98C-3E04-67DE-D5BBCA7260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"/>
          <a:stretch/>
        </p:blipFill>
        <p:spPr>
          <a:xfrm>
            <a:off x="151001" y="4055627"/>
            <a:ext cx="12256315" cy="27853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B54413-5381-4A5B-238F-3FB8C7B3E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9499" y="-13485"/>
            <a:ext cx="902501" cy="9025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1B8F44-7BD5-9177-3421-C75CBBA872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5534" y="693133"/>
            <a:ext cx="3023940" cy="30239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386B0B-ECC3-F804-228E-4A59F63B7FAA}"/>
              </a:ext>
            </a:extLst>
          </p:cNvPr>
          <p:cNvSpPr txBox="1"/>
          <p:nvPr/>
        </p:nvSpPr>
        <p:spPr>
          <a:xfrm>
            <a:off x="7504704" y="3717073"/>
            <a:ext cx="2884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https://forum.mspvolga.ru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5669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17607</TotalTime>
  <Words>551</Words>
  <Application>Microsoft Office PowerPoint</Application>
  <PresentationFormat>Широкоэкранный</PresentationFormat>
  <Paragraphs>77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Circe Bold</vt:lpstr>
      <vt:lpstr>Circe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бизнес Мой</dc:creator>
  <cp:lastModifiedBy>user</cp:lastModifiedBy>
  <cp:revision>82</cp:revision>
  <cp:lastPrinted>2024-09-04T06:53:57Z</cp:lastPrinted>
  <dcterms:created xsi:type="dcterms:W3CDTF">2022-08-29T08:16:19Z</dcterms:created>
  <dcterms:modified xsi:type="dcterms:W3CDTF">2024-09-06T13:28:55Z</dcterms:modified>
</cp:coreProperties>
</file>