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5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8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0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2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3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4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5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300" r:id="rId3"/>
    <p:sldId id="257" r:id="rId4"/>
    <p:sldId id="258" r:id="rId5"/>
    <p:sldId id="595" r:id="rId6"/>
    <p:sldId id="565" r:id="rId7"/>
    <p:sldId id="637" r:id="rId8"/>
    <p:sldId id="566" r:id="rId9"/>
    <p:sldId id="640" r:id="rId10"/>
    <p:sldId id="639" r:id="rId11"/>
    <p:sldId id="383" r:id="rId12"/>
    <p:sldId id="638" r:id="rId13"/>
    <p:sldId id="567" r:id="rId14"/>
    <p:sldId id="510" r:id="rId15"/>
    <p:sldId id="568" r:id="rId16"/>
    <p:sldId id="596" r:id="rId17"/>
    <p:sldId id="625" r:id="rId18"/>
    <p:sldId id="512" r:id="rId19"/>
    <p:sldId id="624" r:id="rId20"/>
    <p:sldId id="425" r:id="rId21"/>
    <p:sldId id="514" r:id="rId22"/>
    <p:sldId id="591" r:id="rId23"/>
    <p:sldId id="497" r:id="rId24"/>
    <p:sldId id="635" r:id="rId25"/>
    <p:sldId id="513" r:id="rId26"/>
    <p:sldId id="636" r:id="rId27"/>
    <p:sldId id="436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5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A678"/>
    <a:srgbClr val="00CAA2"/>
    <a:srgbClr val="6666FF"/>
    <a:srgbClr val="13549C"/>
    <a:srgbClr val="C6E5F9"/>
    <a:srgbClr val="D4EBFA"/>
    <a:srgbClr val="64AFE0"/>
    <a:srgbClr val="DCEEFA"/>
    <a:srgbClr val="90BDE3"/>
    <a:srgbClr val="0EA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1" autoAdjust="0"/>
  </p:normalViewPr>
  <p:slideViewPr>
    <p:cSldViewPr snapToGrid="0" showGuides="1">
      <p:cViewPr varScale="1">
        <p:scale>
          <a:sx n="63" d="100"/>
          <a:sy n="63" d="100"/>
        </p:scale>
        <p:origin x="780" y="36"/>
      </p:cViewPr>
      <p:guideLst>
        <p:guide orient="horz" pos="2325"/>
        <p:guide pos="36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0F58D-4693-4D7D-ADA6-732BDE111134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67A2-8DEF-40AA-809F-50C0F430C2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7.xml"/><Relationship Id="rId7" Type="http://schemas.openxmlformats.org/officeDocument/2006/relationships/image" Target="../media/image3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4290" y="159928"/>
            <a:ext cx="12192000" cy="186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7"/>
          <p:cNvSpPr/>
          <p:nvPr/>
        </p:nvSpPr>
        <p:spPr>
          <a:xfrm rot="10800000">
            <a:off x="-694" y="4229"/>
            <a:ext cx="12212640" cy="735075"/>
          </a:xfrm>
          <a:custGeom>
            <a:avLst/>
            <a:gdLst>
              <a:gd name="connsiteX0" fmla="*/ 0 w 12211050"/>
              <a:gd name="connsiteY0" fmla="*/ 666750 h 666750"/>
              <a:gd name="connsiteX1" fmla="*/ 12211050 w 12211050"/>
              <a:gd name="connsiteY1" fmla="*/ 666750 h 666750"/>
              <a:gd name="connsiteX2" fmla="*/ 12172950 w 12211050"/>
              <a:gd name="connsiteY2" fmla="*/ 0 h 666750"/>
              <a:gd name="connsiteX3" fmla="*/ 6610350 w 12211050"/>
              <a:gd name="connsiteY3" fmla="*/ 0 h 666750"/>
              <a:gd name="connsiteX4" fmla="*/ 6115050 w 12211050"/>
              <a:gd name="connsiteY4" fmla="*/ 495300 h 666750"/>
              <a:gd name="connsiteX5" fmla="*/ 0 w 12211050"/>
              <a:gd name="connsiteY5" fmla="*/ 514350 h 666750"/>
              <a:gd name="connsiteX6" fmla="*/ 0 w 12211050"/>
              <a:gd name="connsiteY6" fmla="*/ 666750 h 666750"/>
              <a:gd name="connsiteX0-1" fmla="*/ 0 w 12211050"/>
              <a:gd name="connsiteY0-2" fmla="*/ 666750 h 666750"/>
              <a:gd name="connsiteX1-3" fmla="*/ 12211050 w 12211050"/>
              <a:gd name="connsiteY1-4" fmla="*/ 666750 h 666750"/>
              <a:gd name="connsiteX2-5" fmla="*/ 12201525 w 12211050"/>
              <a:gd name="connsiteY2-6" fmla="*/ 9525 h 666750"/>
              <a:gd name="connsiteX3-7" fmla="*/ 6610350 w 12211050"/>
              <a:gd name="connsiteY3-8" fmla="*/ 0 h 666750"/>
              <a:gd name="connsiteX4-9" fmla="*/ 6115050 w 12211050"/>
              <a:gd name="connsiteY4-10" fmla="*/ 495300 h 666750"/>
              <a:gd name="connsiteX5-11" fmla="*/ 0 w 12211050"/>
              <a:gd name="connsiteY5-12" fmla="*/ 514350 h 666750"/>
              <a:gd name="connsiteX6-13" fmla="*/ 0 w 12211050"/>
              <a:gd name="connsiteY6-14" fmla="*/ 666750 h 666750"/>
              <a:gd name="connsiteX0-15" fmla="*/ 0 w 12211050"/>
              <a:gd name="connsiteY0-16" fmla="*/ 657225 h 657225"/>
              <a:gd name="connsiteX1-17" fmla="*/ 12211050 w 12211050"/>
              <a:gd name="connsiteY1-18" fmla="*/ 657225 h 657225"/>
              <a:gd name="connsiteX2-19" fmla="*/ 12201525 w 12211050"/>
              <a:gd name="connsiteY2-20" fmla="*/ 0 h 657225"/>
              <a:gd name="connsiteX3-21" fmla="*/ 8985250 w 12211050"/>
              <a:gd name="connsiteY3-22" fmla="*/ 1830 h 657225"/>
              <a:gd name="connsiteX4-23" fmla="*/ 6115050 w 12211050"/>
              <a:gd name="connsiteY4-24" fmla="*/ 485775 h 657225"/>
              <a:gd name="connsiteX5-25" fmla="*/ 0 w 12211050"/>
              <a:gd name="connsiteY5-26" fmla="*/ 504825 h 657225"/>
              <a:gd name="connsiteX6-27" fmla="*/ 0 w 12211050"/>
              <a:gd name="connsiteY6-28" fmla="*/ 657225 h 657225"/>
              <a:gd name="connsiteX0-29" fmla="*/ 0 w 12211050"/>
              <a:gd name="connsiteY0-30" fmla="*/ 657225 h 657225"/>
              <a:gd name="connsiteX1-31" fmla="*/ 12211050 w 12211050"/>
              <a:gd name="connsiteY1-32" fmla="*/ 657225 h 657225"/>
              <a:gd name="connsiteX2-33" fmla="*/ 12201525 w 12211050"/>
              <a:gd name="connsiteY2-34" fmla="*/ 0 h 657225"/>
              <a:gd name="connsiteX3-35" fmla="*/ 8985250 w 12211050"/>
              <a:gd name="connsiteY3-36" fmla="*/ 1830 h 657225"/>
              <a:gd name="connsiteX4-37" fmla="*/ 8274050 w 12211050"/>
              <a:gd name="connsiteY4-38" fmla="*/ 508485 h 657225"/>
              <a:gd name="connsiteX5-39" fmla="*/ 0 w 12211050"/>
              <a:gd name="connsiteY5-40" fmla="*/ 504825 h 657225"/>
              <a:gd name="connsiteX6-41" fmla="*/ 0 w 12211050"/>
              <a:gd name="connsiteY6-42" fmla="*/ 657225 h 6572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11050" h="657225">
                <a:moveTo>
                  <a:pt x="0" y="657225"/>
                </a:moveTo>
                <a:lnTo>
                  <a:pt x="12211050" y="657225"/>
                </a:lnTo>
                <a:lnTo>
                  <a:pt x="12201525" y="0"/>
                </a:lnTo>
                <a:lnTo>
                  <a:pt x="8985250" y="1830"/>
                </a:lnTo>
                <a:lnTo>
                  <a:pt x="8274050" y="508485"/>
                </a:lnTo>
                <a:lnTo>
                  <a:pt x="0" y="5048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KSO_Shape"/>
          <p:cNvSpPr/>
          <p:nvPr/>
        </p:nvSpPr>
        <p:spPr>
          <a:xfrm>
            <a:off x="698437" y="199468"/>
            <a:ext cx="383170" cy="383120"/>
          </a:xfrm>
          <a:custGeom>
            <a:avLst/>
            <a:gdLst>
              <a:gd name="connsiteX0" fmla="*/ 171957 w 576064"/>
              <a:gd name="connsiteY0" fmla="*/ 96048 h 576064"/>
              <a:gd name="connsiteX1" fmla="*/ 171957 w 576064"/>
              <a:gd name="connsiteY1" fmla="*/ 480016 h 576064"/>
              <a:gd name="connsiteX2" fmla="*/ 502964 w 576064"/>
              <a:gd name="connsiteY2" fmla="*/ 288032 h 576064"/>
              <a:gd name="connsiteX3" fmla="*/ 288032 w 576064"/>
              <a:gd name="connsiteY3" fmla="*/ 0 h 576064"/>
              <a:gd name="connsiteX4" fmla="*/ 576064 w 576064"/>
              <a:gd name="connsiteY4" fmla="*/ 288032 h 576064"/>
              <a:gd name="connsiteX5" fmla="*/ 288032 w 576064"/>
              <a:gd name="connsiteY5" fmla="*/ 576064 h 576064"/>
              <a:gd name="connsiteX6" fmla="*/ 0 w 576064"/>
              <a:gd name="connsiteY6" fmla="*/ 288032 h 576064"/>
              <a:gd name="connsiteX7" fmla="*/ 288032 w 576064"/>
              <a:gd name="connsiteY7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064" h="576064">
                <a:moveTo>
                  <a:pt x="171957" y="96048"/>
                </a:moveTo>
                <a:lnTo>
                  <a:pt x="171957" y="480016"/>
                </a:lnTo>
                <a:lnTo>
                  <a:pt x="502964" y="288032"/>
                </a:lnTo>
                <a:close/>
                <a:moveTo>
                  <a:pt x="288032" y="0"/>
                </a:moveTo>
                <a:cubicBezTo>
                  <a:pt x="447108" y="0"/>
                  <a:pt x="576064" y="128956"/>
                  <a:pt x="576064" y="288032"/>
                </a:cubicBezTo>
                <a:cubicBezTo>
                  <a:pt x="576064" y="447108"/>
                  <a:pt x="447108" y="576064"/>
                  <a:pt x="288032" y="576064"/>
                </a:cubicBezTo>
                <a:cubicBezTo>
                  <a:pt x="128956" y="576064"/>
                  <a:pt x="0" y="447108"/>
                  <a:pt x="0" y="288032"/>
                </a:cubicBezTo>
                <a:cubicBezTo>
                  <a:pt x="0" y="128956"/>
                  <a:pt x="128956" y="0"/>
                  <a:pt x="2880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MH_Picture_1"/>
          <p:cNvSpPr/>
          <p:nvPr>
            <p:custDataLst>
              <p:tags r:id="rId1"/>
            </p:custDataLst>
          </p:nvPr>
        </p:nvSpPr>
        <p:spPr bwMode="auto">
          <a:xfrm>
            <a:off x="8178" y="961120"/>
            <a:ext cx="3000555" cy="3115953"/>
          </a:xfrm>
          <a:custGeom>
            <a:avLst/>
            <a:gdLst>
              <a:gd name="T0" fmla="*/ 0 w 1989077"/>
              <a:gd name="T1" fmla="*/ 0 h 2815963"/>
              <a:gd name="T2" fmla="*/ 8353046 w 1989077"/>
              <a:gd name="T3" fmla="*/ 1474173 h 2815963"/>
              <a:gd name="T4" fmla="*/ 17827814 w 1989077"/>
              <a:gd name="T5" fmla="*/ 2744635 h 2815963"/>
              <a:gd name="T6" fmla="*/ 23963172 w 1989077"/>
              <a:gd name="T7" fmla="*/ 3322590 h 2815963"/>
              <a:gd name="T8" fmla="*/ 23963172 w 1989077"/>
              <a:gd name="T9" fmla="*/ 7100871 h 2815963"/>
              <a:gd name="T10" fmla="*/ 23963172 w 1989077"/>
              <a:gd name="T11" fmla="*/ 27887388 h 2815963"/>
              <a:gd name="T12" fmla="*/ 23963172 w 1989077"/>
              <a:gd name="T13" fmla="*/ 31665657 h 2815963"/>
              <a:gd name="T14" fmla="*/ 17827814 w 1989077"/>
              <a:gd name="T15" fmla="*/ 32243615 h 2815963"/>
              <a:gd name="T16" fmla="*/ 8353046 w 1989077"/>
              <a:gd name="T17" fmla="*/ 33514086 h 2815963"/>
              <a:gd name="T18" fmla="*/ 0 w 1989077"/>
              <a:gd name="T19" fmla="*/ 34988250 h 2815963"/>
              <a:gd name="T20" fmla="*/ 0 w 1989077"/>
              <a:gd name="T21" fmla="*/ 27887388 h 2815963"/>
              <a:gd name="T22" fmla="*/ 0 w 1989077"/>
              <a:gd name="T23" fmla="*/ 7100871 h 2815963"/>
              <a:gd name="T24" fmla="*/ 0 w 1989077"/>
              <a:gd name="T25" fmla="*/ 0 h 28159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7" h="2815963">
                <a:moveTo>
                  <a:pt x="0" y="0"/>
                </a:moveTo>
                <a:lnTo>
                  <a:pt x="693350" y="118646"/>
                </a:lnTo>
                <a:cubicBezTo>
                  <a:pt x="949376" y="157114"/>
                  <a:pt x="1211768" y="191282"/>
                  <a:pt x="1479808" y="220897"/>
                </a:cubicBezTo>
                <a:lnTo>
                  <a:pt x="1989077" y="267413"/>
                </a:lnTo>
                <a:lnTo>
                  <a:pt x="1989077" y="571500"/>
                </a:lnTo>
                <a:lnTo>
                  <a:pt x="1989077" y="2244463"/>
                </a:lnTo>
                <a:lnTo>
                  <a:pt x="1989077" y="2548550"/>
                </a:lnTo>
                <a:lnTo>
                  <a:pt x="1479808" y="2595066"/>
                </a:lnTo>
                <a:cubicBezTo>
                  <a:pt x="1211768" y="2624681"/>
                  <a:pt x="949376" y="2658849"/>
                  <a:pt x="693350" y="2697317"/>
                </a:cubicBezTo>
                <a:lnTo>
                  <a:pt x="0" y="2815963"/>
                </a:lnTo>
                <a:lnTo>
                  <a:pt x="0" y="2244463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8" name="MH_Picture_2"/>
          <p:cNvSpPr/>
          <p:nvPr>
            <p:custDataLst>
              <p:tags r:id="rId2"/>
            </p:custDataLst>
          </p:nvPr>
        </p:nvSpPr>
        <p:spPr bwMode="auto">
          <a:xfrm>
            <a:off x="3065825" y="1258466"/>
            <a:ext cx="3004782" cy="2521258"/>
          </a:xfrm>
          <a:custGeom>
            <a:avLst/>
            <a:gdLst>
              <a:gd name="T0" fmla="*/ 0 w 1989078"/>
              <a:gd name="T1" fmla="*/ 0 h 2279483"/>
              <a:gd name="T2" fmla="*/ 3742410 w 1989078"/>
              <a:gd name="T3" fmla="*/ 339885 h 2279483"/>
              <a:gd name="T4" fmla="*/ 19660906 w 1989078"/>
              <a:gd name="T5" fmla="*/ 1052261 h 2279483"/>
              <a:gd name="T6" fmla="*/ 24647332 w 1989078"/>
              <a:gd name="T7" fmla="*/ 1096799 h 2279483"/>
              <a:gd name="T8" fmla="*/ 24647332 w 1989078"/>
              <a:gd name="T9" fmla="*/ 3736382 h 2279483"/>
              <a:gd name="T10" fmla="*/ 24647332 w 1989078"/>
              <a:gd name="T11" fmla="*/ 24348462 h 2279483"/>
              <a:gd name="T12" fmla="*/ 24647332 w 1989078"/>
              <a:gd name="T13" fmla="*/ 26988045 h 2279483"/>
              <a:gd name="T14" fmla="*/ 19660906 w 1989078"/>
              <a:gd name="T15" fmla="*/ 27032561 h 2279483"/>
              <a:gd name="T16" fmla="*/ 3742410 w 1989078"/>
              <a:gd name="T17" fmla="*/ 27744957 h 2279483"/>
              <a:gd name="T18" fmla="*/ 0 w 1989078"/>
              <a:gd name="T19" fmla="*/ 28084832 h 2279483"/>
              <a:gd name="T20" fmla="*/ 0 w 1989078"/>
              <a:gd name="T21" fmla="*/ 24348462 h 2279483"/>
              <a:gd name="T22" fmla="*/ 0 w 1989078"/>
              <a:gd name="T23" fmla="*/ 3736382 h 2279483"/>
              <a:gd name="T24" fmla="*/ 0 w 1989078"/>
              <a:gd name="T25" fmla="*/ 0 h 22794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8" h="2279483">
                <a:moveTo>
                  <a:pt x="0" y="0"/>
                </a:moveTo>
                <a:lnTo>
                  <a:pt x="302019" y="27586"/>
                </a:lnTo>
                <a:cubicBezTo>
                  <a:pt x="719947" y="57965"/>
                  <a:pt x="1148969" y="77525"/>
                  <a:pt x="1586666" y="85407"/>
                </a:cubicBezTo>
                <a:lnTo>
                  <a:pt x="1989078" y="89021"/>
                </a:lnTo>
                <a:lnTo>
                  <a:pt x="1989078" y="303260"/>
                </a:lnTo>
                <a:lnTo>
                  <a:pt x="1989078" y="1976223"/>
                </a:lnTo>
                <a:lnTo>
                  <a:pt x="1989078" y="2190462"/>
                </a:lnTo>
                <a:lnTo>
                  <a:pt x="1586666" y="2194076"/>
                </a:lnTo>
                <a:cubicBezTo>
                  <a:pt x="1148969" y="2201958"/>
                  <a:pt x="719947" y="2221518"/>
                  <a:pt x="302019" y="2251897"/>
                </a:cubicBezTo>
                <a:lnTo>
                  <a:pt x="0" y="2279483"/>
                </a:lnTo>
                <a:lnTo>
                  <a:pt x="0" y="1976223"/>
                </a:lnTo>
                <a:lnTo>
                  <a:pt x="0" y="30326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MH_Picture_3"/>
          <p:cNvSpPr/>
          <p:nvPr>
            <p:custDataLst>
              <p:tags r:id="rId3"/>
            </p:custDataLst>
          </p:nvPr>
        </p:nvSpPr>
        <p:spPr bwMode="auto">
          <a:xfrm>
            <a:off x="6129815" y="1287891"/>
            <a:ext cx="3004784" cy="2460860"/>
          </a:xfrm>
          <a:custGeom>
            <a:avLst/>
            <a:gdLst>
              <a:gd name="T0" fmla="*/ 24648018 w 1989076"/>
              <a:gd name="T1" fmla="*/ 0 h 2223959"/>
              <a:gd name="T2" fmla="*/ 24648018 w 1989076"/>
              <a:gd name="T3" fmla="*/ 3422447 h 2223959"/>
              <a:gd name="T4" fmla="*/ 24648018 w 1989076"/>
              <a:gd name="T5" fmla="*/ 24205302 h 2223959"/>
              <a:gd name="T6" fmla="*/ 24648018 w 1989076"/>
              <a:gd name="T7" fmla="*/ 27627761 h 2223959"/>
              <a:gd name="T8" fmla="*/ 19458765 w 1989076"/>
              <a:gd name="T9" fmla="*/ 27297744 h 2223959"/>
              <a:gd name="T10" fmla="*/ 3304839 w 1989076"/>
              <a:gd name="T11" fmla="*/ 26862502 h 2223959"/>
              <a:gd name="T12" fmla="*/ 0 w 1989076"/>
              <a:gd name="T13" fmla="*/ 26892247 h 2223959"/>
              <a:gd name="T14" fmla="*/ 0 w 1989076"/>
              <a:gd name="T15" fmla="*/ 24205302 h 2223959"/>
              <a:gd name="T16" fmla="*/ 0 w 1989076"/>
              <a:gd name="T17" fmla="*/ 3422447 h 2223959"/>
              <a:gd name="T18" fmla="*/ 0 w 1989076"/>
              <a:gd name="T19" fmla="*/ 735501 h 2223959"/>
              <a:gd name="T20" fmla="*/ 3304839 w 1989076"/>
              <a:gd name="T21" fmla="*/ 765264 h 2223959"/>
              <a:gd name="T22" fmla="*/ 19458765 w 1989076"/>
              <a:gd name="T23" fmla="*/ 330008 h 2223959"/>
              <a:gd name="T24" fmla="*/ 24648018 w 1989076"/>
              <a:gd name="T25" fmla="*/ 0 h 22239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6" h="2223959">
                <a:moveTo>
                  <a:pt x="1989076" y="0"/>
                </a:moveTo>
                <a:lnTo>
                  <a:pt x="1989076" y="275498"/>
                </a:lnTo>
                <a:lnTo>
                  <a:pt x="1989076" y="1948461"/>
                </a:lnTo>
                <a:lnTo>
                  <a:pt x="1989076" y="2223959"/>
                </a:lnTo>
                <a:lnTo>
                  <a:pt x="1570307" y="2197394"/>
                </a:lnTo>
                <a:cubicBezTo>
                  <a:pt x="1145252" y="2174323"/>
                  <a:pt x="709909" y="2162358"/>
                  <a:pt x="266699" y="2162358"/>
                </a:cubicBezTo>
                <a:lnTo>
                  <a:pt x="0" y="2164753"/>
                </a:lnTo>
                <a:lnTo>
                  <a:pt x="0" y="1948461"/>
                </a:lnTo>
                <a:lnTo>
                  <a:pt x="0" y="275498"/>
                </a:lnTo>
                <a:lnTo>
                  <a:pt x="0" y="59206"/>
                </a:lnTo>
                <a:lnTo>
                  <a:pt x="266699" y="61601"/>
                </a:lnTo>
                <a:cubicBezTo>
                  <a:pt x="709909" y="61601"/>
                  <a:pt x="1145252" y="49636"/>
                  <a:pt x="1570307" y="26565"/>
                </a:cubicBezTo>
                <a:lnTo>
                  <a:pt x="1989076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0" name="MH_Picture_4"/>
          <p:cNvSpPr/>
          <p:nvPr>
            <p:custDataLst>
              <p:tags r:id="rId4"/>
            </p:custDataLst>
          </p:nvPr>
        </p:nvSpPr>
        <p:spPr bwMode="auto">
          <a:xfrm>
            <a:off x="9191691" y="1013774"/>
            <a:ext cx="3006898" cy="3010642"/>
          </a:xfrm>
          <a:custGeom>
            <a:avLst/>
            <a:gdLst>
              <a:gd name="T0" fmla="*/ 24996910 w 1989077"/>
              <a:gd name="T1" fmla="*/ 0 h 2721587"/>
              <a:gd name="T2" fmla="*/ 24996910 w 1989077"/>
              <a:gd name="T3" fmla="*/ 6476566 h 2721587"/>
              <a:gd name="T4" fmla="*/ 24996910 w 1989077"/>
              <a:gd name="T5" fmla="*/ 27141876 h 2721587"/>
              <a:gd name="T6" fmla="*/ 24996910 w 1989077"/>
              <a:gd name="T7" fmla="*/ 33618454 h 2721587"/>
              <a:gd name="T8" fmla="*/ 19749019 w 1989077"/>
              <a:gd name="T9" fmla="*/ 32735758 h 2721587"/>
              <a:gd name="T10" fmla="*/ 9865523 w 1989077"/>
              <a:gd name="T11" fmla="*/ 31472701 h 2721587"/>
              <a:gd name="T12" fmla="*/ 0 w 1989077"/>
              <a:gd name="T13" fmla="*/ 30586986 h 2721587"/>
              <a:gd name="T14" fmla="*/ 0 w 1989077"/>
              <a:gd name="T15" fmla="*/ 27141876 h 2721587"/>
              <a:gd name="T16" fmla="*/ 0 w 1989077"/>
              <a:gd name="T17" fmla="*/ 6476566 h 2721587"/>
              <a:gd name="T18" fmla="*/ 0 w 1989077"/>
              <a:gd name="T19" fmla="*/ 3031453 h 2721587"/>
              <a:gd name="T20" fmla="*/ 9865523 w 1989077"/>
              <a:gd name="T21" fmla="*/ 2145757 h 2721587"/>
              <a:gd name="T22" fmla="*/ 19749019 w 1989077"/>
              <a:gd name="T23" fmla="*/ 882692 h 2721587"/>
              <a:gd name="T24" fmla="*/ 24996910 w 1989077"/>
              <a:gd name="T25" fmla="*/ 0 h 27215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9077" h="2721587">
                <a:moveTo>
                  <a:pt x="1989077" y="0"/>
                </a:moveTo>
                <a:lnTo>
                  <a:pt x="1989077" y="524312"/>
                </a:lnTo>
                <a:lnTo>
                  <a:pt x="1989077" y="2197275"/>
                </a:lnTo>
                <a:lnTo>
                  <a:pt x="1989077" y="2721587"/>
                </a:lnTo>
                <a:lnTo>
                  <a:pt x="1571487" y="2650129"/>
                </a:lnTo>
                <a:cubicBezTo>
                  <a:pt x="1315460" y="2611661"/>
                  <a:pt x="1053068" y="2577493"/>
                  <a:pt x="785028" y="2547878"/>
                </a:cubicBezTo>
                <a:lnTo>
                  <a:pt x="0" y="2476175"/>
                </a:lnTo>
                <a:lnTo>
                  <a:pt x="0" y="2197275"/>
                </a:lnTo>
                <a:lnTo>
                  <a:pt x="0" y="524312"/>
                </a:lnTo>
                <a:lnTo>
                  <a:pt x="0" y="245412"/>
                </a:lnTo>
                <a:lnTo>
                  <a:pt x="785028" y="173709"/>
                </a:lnTo>
                <a:cubicBezTo>
                  <a:pt x="1053068" y="144094"/>
                  <a:pt x="1315460" y="109926"/>
                  <a:pt x="1571487" y="71458"/>
                </a:cubicBezTo>
                <a:lnTo>
                  <a:pt x="1989077" y="0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3775712"/>
            <a:ext cx="9144000" cy="1319090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5156150"/>
            <a:ext cx="9144000" cy="649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59928"/>
            <a:ext cx="12206290" cy="204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/>
        </p:nvSpPr>
        <p:spPr>
          <a:xfrm>
            <a:off x="0" y="-5162"/>
            <a:ext cx="12206290" cy="204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59928"/>
            <a:ext cx="12206290" cy="204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0" y="-5162"/>
            <a:ext cx="12206290" cy="204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8255" y="6131322"/>
            <a:ext cx="12230099" cy="745728"/>
            <a:chOff x="-19049" y="6131322"/>
            <a:chExt cx="12230099" cy="745728"/>
          </a:xfrm>
          <a:solidFill>
            <a:schemeClr val="accent2"/>
          </a:solidFill>
        </p:grpSpPr>
        <p:sp>
          <p:nvSpPr>
            <p:cNvPr id="10" name="矩形 9"/>
            <p:cNvSpPr/>
            <p:nvPr/>
          </p:nvSpPr>
          <p:spPr>
            <a:xfrm>
              <a:off x="-19049" y="6539858"/>
              <a:ext cx="12190413" cy="186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9"/>
            <p:cNvSpPr/>
            <p:nvPr/>
          </p:nvSpPr>
          <p:spPr>
            <a:xfrm>
              <a:off x="0" y="6131322"/>
              <a:ext cx="12211050" cy="745728"/>
            </a:xfrm>
            <a:custGeom>
              <a:avLst/>
              <a:gdLst>
                <a:gd name="connsiteX0" fmla="*/ 0 w 12211050"/>
                <a:gd name="connsiteY0" fmla="*/ 666750 h 666750"/>
                <a:gd name="connsiteX1" fmla="*/ 12211050 w 12211050"/>
                <a:gd name="connsiteY1" fmla="*/ 666750 h 666750"/>
                <a:gd name="connsiteX2" fmla="*/ 12172950 w 12211050"/>
                <a:gd name="connsiteY2" fmla="*/ 0 h 666750"/>
                <a:gd name="connsiteX3" fmla="*/ 6610350 w 12211050"/>
                <a:gd name="connsiteY3" fmla="*/ 0 h 666750"/>
                <a:gd name="connsiteX4" fmla="*/ 6115050 w 12211050"/>
                <a:gd name="connsiteY4" fmla="*/ 495300 h 666750"/>
                <a:gd name="connsiteX5" fmla="*/ 0 w 12211050"/>
                <a:gd name="connsiteY5" fmla="*/ 514350 h 666750"/>
                <a:gd name="connsiteX6" fmla="*/ 0 w 12211050"/>
                <a:gd name="connsiteY6" fmla="*/ 666750 h 666750"/>
                <a:gd name="connsiteX0-1" fmla="*/ 0 w 12211050"/>
                <a:gd name="connsiteY0-2" fmla="*/ 666750 h 666750"/>
                <a:gd name="connsiteX1-3" fmla="*/ 12211050 w 12211050"/>
                <a:gd name="connsiteY1-4" fmla="*/ 666750 h 666750"/>
                <a:gd name="connsiteX2-5" fmla="*/ 12201525 w 12211050"/>
                <a:gd name="connsiteY2-6" fmla="*/ 9525 h 666750"/>
                <a:gd name="connsiteX3-7" fmla="*/ 6610350 w 12211050"/>
                <a:gd name="connsiteY3-8" fmla="*/ 0 h 666750"/>
                <a:gd name="connsiteX4-9" fmla="*/ 6115050 w 12211050"/>
                <a:gd name="connsiteY4-10" fmla="*/ 495300 h 666750"/>
                <a:gd name="connsiteX5-11" fmla="*/ 0 w 12211050"/>
                <a:gd name="connsiteY5-12" fmla="*/ 514350 h 666750"/>
                <a:gd name="connsiteX6-13" fmla="*/ 0 w 12211050"/>
                <a:gd name="connsiteY6-14" fmla="*/ 666750 h 666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211050" h="666750">
                  <a:moveTo>
                    <a:pt x="0" y="666750"/>
                  </a:moveTo>
                  <a:lnTo>
                    <a:pt x="12211050" y="666750"/>
                  </a:lnTo>
                  <a:lnTo>
                    <a:pt x="12201525" y="9525"/>
                  </a:lnTo>
                  <a:lnTo>
                    <a:pt x="6610350" y="0"/>
                  </a:lnTo>
                  <a:lnTo>
                    <a:pt x="6115050" y="495300"/>
                  </a:lnTo>
                  <a:lnTo>
                    <a:pt x="0" y="514350"/>
                  </a:lnTo>
                  <a:lnTo>
                    <a:pt x="0" y="6667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14290" y="159928"/>
            <a:ext cx="12192000" cy="186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任意多边形 7"/>
          <p:cNvSpPr/>
          <p:nvPr/>
        </p:nvSpPr>
        <p:spPr>
          <a:xfrm rot="10800000">
            <a:off x="-694" y="4229"/>
            <a:ext cx="12212640" cy="735075"/>
          </a:xfrm>
          <a:custGeom>
            <a:avLst/>
            <a:gdLst>
              <a:gd name="connsiteX0" fmla="*/ 0 w 12211050"/>
              <a:gd name="connsiteY0" fmla="*/ 666750 h 666750"/>
              <a:gd name="connsiteX1" fmla="*/ 12211050 w 12211050"/>
              <a:gd name="connsiteY1" fmla="*/ 666750 h 666750"/>
              <a:gd name="connsiteX2" fmla="*/ 12172950 w 12211050"/>
              <a:gd name="connsiteY2" fmla="*/ 0 h 666750"/>
              <a:gd name="connsiteX3" fmla="*/ 6610350 w 12211050"/>
              <a:gd name="connsiteY3" fmla="*/ 0 h 666750"/>
              <a:gd name="connsiteX4" fmla="*/ 6115050 w 12211050"/>
              <a:gd name="connsiteY4" fmla="*/ 495300 h 666750"/>
              <a:gd name="connsiteX5" fmla="*/ 0 w 12211050"/>
              <a:gd name="connsiteY5" fmla="*/ 514350 h 666750"/>
              <a:gd name="connsiteX6" fmla="*/ 0 w 12211050"/>
              <a:gd name="connsiteY6" fmla="*/ 666750 h 666750"/>
              <a:gd name="connsiteX0-1" fmla="*/ 0 w 12211050"/>
              <a:gd name="connsiteY0-2" fmla="*/ 666750 h 666750"/>
              <a:gd name="connsiteX1-3" fmla="*/ 12211050 w 12211050"/>
              <a:gd name="connsiteY1-4" fmla="*/ 666750 h 666750"/>
              <a:gd name="connsiteX2-5" fmla="*/ 12201525 w 12211050"/>
              <a:gd name="connsiteY2-6" fmla="*/ 9525 h 666750"/>
              <a:gd name="connsiteX3-7" fmla="*/ 6610350 w 12211050"/>
              <a:gd name="connsiteY3-8" fmla="*/ 0 h 666750"/>
              <a:gd name="connsiteX4-9" fmla="*/ 6115050 w 12211050"/>
              <a:gd name="connsiteY4-10" fmla="*/ 495300 h 666750"/>
              <a:gd name="connsiteX5-11" fmla="*/ 0 w 12211050"/>
              <a:gd name="connsiteY5-12" fmla="*/ 514350 h 666750"/>
              <a:gd name="connsiteX6-13" fmla="*/ 0 w 12211050"/>
              <a:gd name="connsiteY6-14" fmla="*/ 666750 h 666750"/>
              <a:gd name="connsiteX0-15" fmla="*/ 0 w 12211050"/>
              <a:gd name="connsiteY0-16" fmla="*/ 657225 h 657225"/>
              <a:gd name="connsiteX1-17" fmla="*/ 12211050 w 12211050"/>
              <a:gd name="connsiteY1-18" fmla="*/ 657225 h 657225"/>
              <a:gd name="connsiteX2-19" fmla="*/ 12201525 w 12211050"/>
              <a:gd name="connsiteY2-20" fmla="*/ 0 h 657225"/>
              <a:gd name="connsiteX3-21" fmla="*/ 8985250 w 12211050"/>
              <a:gd name="connsiteY3-22" fmla="*/ 1830 h 657225"/>
              <a:gd name="connsiteX4-23" fmla="*/ 6115050 w 12211050"/>
              <a:gd name="connsiteY4-24" fmla="*/ 485775 h 657225"/>
              <a:gd name="connsiteX5-25" fmla="*/ 0 w 12211050"/>
              <a:gd name="connsiteY5-26" fmla="*/ 504825 h 657225"/>
              <a:gd name="connsiteX6-27" fmla="*/ 0 w 12211050"/>
              <a:gd name="connsiteY6-28" fmla="*/ 657225 h 657225"/>
              <a:gd name="connsiteX0-29" fmla="*/ 0 w 12211050"/>
              <a:gd name="connsiteY0-30" fmla="*/ 657225 h 657225"/>
              <a:gd name="connsiteX1-31" fmla="*/ 12211050 w 12211050"/>
              <a:gd name="connsiteY1-32" fmla="*/ 657225 h 657225"/>
              <a:gd name="connsiteX2-33" fmla="*/ 12201525 w 12211050"/>
              <a:gd name="connsiteY2-34" fmla="*/ 0 h 657225"/>
              <a:gd name="connsiteX3-35" fmla="*/ 8985250 w 12211050"/>
              <a:gd name="connsiteY3-36" fmla="*/ 1830 h 657225"/>
              <a:gd name="connsiteX4-37" fmla="*/ 8274050 w 12211050"/>
              <a:gd name="connsiteY4-38" fmla="*/ 508485 h 657225"/>
              <a:gd name="connsiteX5-39" fmla="*/ 0 w 12211050"/>
              <a:gd name="connsiteY5-40" fmla="*/ 504825 h 657225"/>
              <a:gd name="connsiteX6-41" fmla="*/ 0 w 12211050"/>
              <a:gd name="connsiteY6-42" fmla="*/ 657225 h 6572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11050" h="657225">
                <a:moveTo>
                  <a:pt x="0" y="657225"/>
                </a:moveTo>
                <a:lnTo>
                  <a:pt x="12211050" y="657225"/>
                </a:lnTo>
                <a:lnTo>
                  <a:pt x="12201525" y="0"/>
                </a:lnTo>
                <a:lnTo>
                  <a:pt x="8985250" y="1830"/>
                </a:lnTo>
                <a:lnTo>
                  <a:pt x="8274050" y="508485"/>
                </a:lnTo>
                <a:lnTo>
                  <a:pt x="0" y="5048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KSO_Shape"/>
          <p:cNvSpPr/>
          <p:nvPr/>
        </p:nvSpPr>
        <p:spPr>
          <a:xfrm>
            <a:off x="698437" y="199468"/>
            <a:ext cx="383170" cy="383120"/>
          </a:xfrm>
          <a:custGeom>
            <a:avLst/>
            <a:gdLst>
              <a:gd name="connsiteX0" fmla="*/ 171957 w 576064"/>
              <a:gd name="connsiteY0" fmla="*/ 96048 h 576064"/>
              <a:gd name="connsiteX1" fmla="*/ 171957 w 576064"/>
              <a:gd name="connsiteY1" fmla="*/ 480016 h 576064"/>
              <a:gd name="connsiteX2" fmla="*/ 502964 w 576064"/>
              <a:gd name="connsiteY2" fmla="*/ 288032 h 576064"/>
              <a:gd name="connsiteX3" fmla="*/ 288032 w 576064"/>
              <a:gd name="connsiteY3" fmla="*/ 0 h 576064"/>
              <a:gd name="connsiteX4" fmla="*/ 576064 w 576064"/>
              <a:gd name="connsiteY4" fmla="*/ 288032 h 576064"/>
              <a:gd name="connsiteX5" fmla="*/ 288032 w 576064"/>
              <a:gd name="connsiteY5" fmla="*/ 576064 h 576064"/>
              <a:gd name="connsiteX6" fmla="*/ 0 w 576064"/>
              <a:gd name="connsiteY6" fmla="*/ 288032 h 576064"/>
              <a:gd name="connsiteX7" fmla="*/ 288032 w 576064"/>
              <a:gd name="connsiteY7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064" h="576064">
                <a:moveTo>
                  <a:pt x="171957" y="96048"/>
                </a:moveTo>
                <a:lnTo>
                  <a:pt x="171957" y="480016"/>
                </a:lnTo>
                <a:lnTo>
                  <a:pt x="502964" y="288032"/>
                </a:lnTo>
                <a:close/>
                <a:moveTo>
                  <a:pt x="288032" y="0"/>
                </a:moveTo>
                <a:cubicBezTo>
                  <a:pt x="447108" y="0"/>
                  <a:pt x="576064" y="128956"/>
                  <a:pt x="576064" y="288032"/>
                </a:cubicBezTo>
                <a:cubicBezTo>
                  <a:pt x="576064" y="447108"/>
                  <a:pt x="447108" y="576064"/>
                  <a:pt x="288032" y="576064"/>
                </a:cubicBezTo>
                <a:cubicBezTo>
                  <a:pt x="128956" y="576064"/>
                  <a:pt x="0" y="447108"/>
                  <a:pt x="0" y="288032"/>
                </a:cubicBezTo>
                <a:cubicBezTo>
                  <a:pt x="0" y="128956"/>
                  <a:pt x="128956" y="0"/>
                  <a:pt x="2880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54224" y="692696"/>
            <a:ext cx="4537720" cy="1325563"/>
          </a:xfrm>
        </p:spPr>
        <p:txBody>
          <a:bodyPr anchor="b">
            <a:no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KSO_Shape"/>
          <p:cNvSpPr/>
          <p:nvPr/>
        </p:nvSpPr>
        <p:spPr>
          <a:xfrm>
            <a:off x="551385" y="1231545"/>
            <a:ext cx="462347" cy="462347"/>
          </a:xfrm>
          <a:custGeom>
            <a:avLst/>
            <a:gdLst>
              <a:gd name="connsiteX0" fmla="*/ 171957 w 576064"/>
              <a:gd name="connsiteY0" fmla="*/ 96048 h 576064"/>
              <a:gd name="connsiteX1" fmla="*/ 171957 w 576064"/>
              <a:gd name="connsiteY1" fmla="*/ 480016 h 576064"/>
              <a:gd name="connsiteX2" fmla="*/ 502964 w 576064"/>
              <a:gd name="connsiteY2" fmla="*/ 288032 h 576064"/>
              <a:gd name="connsiteX3" fmla="*/ 288032 w 576064"/>
              <a:gd name="connsiteY3" fmla="*/ 0 h 576064"/>
              <a:gd name="connsiteX4" fmla="*/ 576064 w 576064"/>
              <a:gd name="connsiteY4" fmla="*/ 288032 h 576064"/>
              <a:gd name="connsiteX5" fmla="*/ 288032 w 576064"/>
              <a:gd name="connsiteY5" fmla="*/ 576064 h 576064"/>
              <a:gd name="connsiteX6" fmla="*/ 0 w 576064"/>
              <a:gd name="connsiteY6" fmla="*/ 288032 h 576064"/>
              <a:gd name="connsiteX7" fmla="*/ 288032 w 576064"/>
              <a:gd name="connsiteY7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064" h="576064">
                <a:moveTo>
                  <a:pt x="171957" y="96048"/>
                </a:moveTo>
                <a:lnTo>
                  <a:pt x="171957" y="480016"/>
                </a:lnTo>
                <a:lnTo>
                  <a:pt x="502964" y="288032"/>
                </a:lnTo>
                <a:close/>
                <a:moveTo>
                  <a:pt x="288032" y="0"/>
                </a:moveTo>
                <a:cubicBezTo>
                  <a:pt x="447108" y="0"/>
                  <a:pt x="576064" y="128956"/>
                  <a:pt x="576064" y="288032"/>
                </a:cubicBezTo>
                <a:cubicBezTo>
                  <a:pt x="576064" y="447108"/>
                  <a:pt x="447108" y="576064"/>
                  <a:pt x="288032" y="576064"/>
                </a:cubicBezTo>
                <a:cubicBezTo>
                  <a:pt x="128956" y="576064"/>
                  <a:pt x="0" y="447108"/>
                  <a:pt x="0" y="288032"/>
                </a:cubicBezTo>
                <a:cubicBezTo>
                  <a:pt x="0" y="128956"/>
                  <a:pt x="128956" y="0"/>
                  <a:pt x="288032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492" y="2442269"/>
            <a:ext cx="1567977" cy="10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内容占位符 14"/>
          <p:cNvSpPr>
            <a:spLocks noGrp="1"/>
          </p:cNvSpPr>
          <p:nvPr>
            <p:ph sz="quarter" idx="13"/>
          </p:nvPr>
        </p:nvSpPr>
        <p:spPr>
          <a:xfrm>
            <a:off x="1014413" y="2133600"/>
            <a:ext cx="4576762" cy="71913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1" presetClass="path" presetSubtype="0" accel="50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143 0.14838 L -0.32318 0.17824 C -0.29596 0.18565 -0.25742 0.18195 -0.21719 0.16852 C -0.17213 0.15371 -0.13763 0.1331 -0.11302 0.10857 L -6.25E-7 -0.00046 " pathEditMode="relative" rAng="15572700" ptsTypes="FffFF">
                                      <p:cBhvr>
                                        <p:cTn id="1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290" y="159928"/>
            <a:ext cx="12192000" cy="186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任意多边形 7"/>
          <p:cNvSpPr/>
          <p:nvPr/>
        </p:nvSpPr>
        <p:spPr>
          <a:xfrm rot="10800000">
            <a:off x="-694" y="4229"/>
            <a:ext cx="12212640" cy="735075"/>
          </a:xfrm>
          <a:custGeom>
            <a:avLst/>
            <a:gdLst>
              <a:gd name="connsiteX0" fmla="*/ 0 w 12211050"/>
              <a:gd name="connsiteY0" fmla="*/ 666750 h 666750"/>
              <a:gd name="connsiteX1" fmla="*/ 12211050 w 12211050"/>
              <a:gd name="connsiteY1" fmla="*/ 666750 h 666750"/>
              <a:gd name="connsiteX2" fmla="*/ 12172950 w 12211050"/>
              <a:gd name="connsiteY2" fmla="*/ 0 h 666750"/>
              <a:gd name="connsiteX3" fmla="*/ 6610350 w 12211050"/>
              <a:gd name="connsiteY3" fmla="*/ 0 h 666750"/>
              <a:gd name="connsiteX4" fmla="*/ 6115050 w 12211050"/>
              <a:gd name="connsiteY4" fmla="*/ 495300 h 666750"/>
              <a:gd name="connsiteX5" fmla="*/ 0 w 12211050"/>
              <a:gd name="connsiteY5" fmla="*/ 514350 h 666750"/>
              <a:gd name="connsiteX6" fmla="*/ 0 w 12211050"/>
              <a:gd name="connsiteY6" fmla="*/ 666750 h 666750"/>
              <a:gd name="connsiteX0-1" fmla="*/ 0 w 12211050"/>
              <a:gd name="connsiteY0-2" fmla="*/ 666750 h 666750"/>
              <a:gd name="connsiteX1-3" fmla="*/ 12211050 w 12211050"/>
              <a:gd name="connsiteY1-4" fmla="*/ 666750 h 666750"/>
              <a:gd name="connsiteX2-5" fmla="*/ 12201525 w 12211050"/>
              <a:gd name="connsiteY2-6" fmla="*/ 9525 h 666750"/>
              <a:gd name="connsiteX3-7" fmla="*/ 6610350 w 12211050"/>
              <a:gd name="connsiteY3-8" fmla="*/ 0 h 666750"/>
              <a:gd name="connsiteX4-9" fmla="*/ 6115050 w 12211050"/>
              <a:gd name="connsiteY4-10" fmla="*/ 495300 h 666750"/>
              <a:gd name="connsiteX5-11" fmla="*/ 0 w 12211050"/>
              <a:gd name="connsiteY5-12" fmla="*/ 514350 h 666750"/>
              <a:gd name="connsiteX6-13" fmla="*/ 0 w 12211050"/>
              <a:gd name="connsiteY6-14" fmla="*/ 666750 h 666750"/>
              <a:gd name="connsiteX0-15" fmla="*/ 0 w 12211050"/>
              <a:gd name="connsiteY0-16" fmla="*/ 657225 h 657225"/>
              <a:gd name="connsiteX1-17" fmla="*/ 12211050 w 12211050"/>
              <a:gd name="connsiteY1-18" fmla="*/ 657225 h 657225"/>
              <a:gd name="connsiteX2-19" fmla="*/ 12201525 w 12211050"/>
              <a:gd name="connsiteY2-20" fmla="*/ 0 h 657225"/>
              <a:gd name="connsiteX3-21" fmla="*/ 8985250 w 12211050"/>
              <a:gd name="connsiteY3-22" fmla="*/ 1830 h 657225"/>
              <a:gd name="connsiteX4-23" fmla="*/ 6115050 w 12211050"/>
              <a:gd name="connsiteY4-24" fmla="*/ 485775 h 657225"/>
              <a:gd name="connsiteX5-25" fmla="*/ 0 w 12211050"/>
              <a:gd name="connsiteY5-26" fmla="*/ 504825 h 657225"/>
              <a:gd name="connsiteX6-27" fmla="*/ 0 w 12211050"/>
              <a:gd name="connsiteY6-28" fmla="*/ 657225 h 657225"/>
              <a:gd name="connsiteX0-29" fmla="*/ 0 w 12211050"/>
              <a:gd name="connsiteY0-30" fmla="*/ 657225 h 657225"/>
              <a:gd name="connsiteX1-31" fmla="*/ 12211050 w 12211050"/>
              <a:gd name="connsiteY1-32" fmla="*/ 657225 h 657225"/>
              <a:gd name="connsiteX2-33" fmla="*/ 12201525 w 12211050"/>
              <a:gd name="connsiteY2-34" fmla="*/ 0 h 657225"/>
              <a:gd name="connsiteX3-35" fmla="*/ 8985250 w 12211050"/>
              <a:gd name="connsiteY3-36" fmla="*/ 1830 h 657225"/>
              <a:gd name="connsiteX4-37" fmla="*/ 8274050 w 12211050"/>
              <a:gd name="connsiteY4-38" fmla="*/ 508485 h 657225"/>
              <a:gd name="connsiteX5-39" fmla="*/ 0 w 12211050"/>
              <a:gd name="connsiteY5-40" fmla="*/ 504825 h 657225"/>
              <a:gd name="connsiteX6-41" fmla="*/ 0 w 12211050"/>
              <a:gd name="connsiteY6-42" fmla="*/ 657225 h 6572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11050" h="657225">
                <a:moveTo>
                  <a:pt x="0" y="657225"/>
                </a:moveTo>
                <a:lnTo>
                  <a:pt x="12211050" y="657225"/>
                </a:lnTo>
                <a:lnTo>
                  <a:pt x="12201525" y="0"/>
                </a:lnTo>
                <a:lnTo>
                  <a:pt x="8985250" y="1830"/>
                </a:lnTo>
                <a:lnTo>
                  <a:pt x="8274050" y="508485"/>
                </a:lnTo>
                <a:lnTo>
                  <a:pt x="0" y="5048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KSO_Shape"/>
          <p:cNvSpPr/>
          <p:nvPr/>
        </p:nvSpPr>
        <p:spPr>
          <a:xfrm>
            <a:off x="698437" y="199468"/>
            <a:ext cx="383170" cy="383120"/>
          </a:xfrm>
          <a:custGeom>
            <a:avLst/>
            <a:gdLst>
              <a:gd name="connsiteX0" fmla="*/ 171957 w 576064"/>
              <a:gd name="connsiteY0" fmla="*/ 96048 h 576064"/>
              <a:gd name="connsiteX1" fmla="*/ 171957 w 576064"/>
              <a:gd name="connsiteY1" fmla="*/ 480016 h 576064"/>
              <a:gd name="connsiteX2" fmla="*/ 502964 w 576064"/>
              <a:gd name="connsiteY2" fmla="*/ 288032 h 576064"/>
              <a:gd name="connsiteX3" fmla="*/ 288032 w 576064"/>
              <a:gd name="connsiteY3" fmla="*/ 0 h 576064"/>
              <a:gd name="connsiteX4" fmla="*/ 576064 w 576064"/>
              <a:gd name="connsiteY4" fmla="*/ 288032 h 576064"/>
              <a:gd name="connsiteX5" fmla="*/ 288032 w 576064"/>
              <a:gd name="connsiteY5" fmla="*/ 576064 h 576064"/>
              <a:gd name="connsiteX6" fmla="*/ 0 w 576064"/>
              <a:gd name="connsiteY6" fmla="*/ 288032 h 576064"/>
              <a:gd name="connsiteX7" fmla="*/ 288032 w 576064"/>
              <a:gd name="connsiteY7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064" h="576064">
                <a:moveTo>
                  <a:pt x="171957" y="96048"/>
                </a:moveTo>
                <a:lnTo>
                  <a:pt x="171957" y="480016"/>
                </a:lnTo>
                <a:lnTo>
                  <a:pt x="502964" y="288032"/>
                </a:lnTo>
                <a:close/>
                <a:moveTo>
                  <a:pt x="288032" y="0"/>
                </a:moveTo>
                <a:cubicBezTo>
                  <a:pt x="447108" y="0"/>
                  <a:pt x="576064" y="128956"/>
                  <a:pt x="576064" y="288032"/>
                </a:cubicBezTo>
                <a:cubicBezTo>
                  <a:pt x="576064" y="447108"/>
                  <a:pt x="447108" y="576064"/>
                  <a:pt x="288032" y="576064"/>
                </a:cubicBezTo>
                <a:cubicBezTo>
                  <a:pt x="128956" y="576064"/>
                  <a:pt x="0" y="447108"/>
                  <a:pt x="0" y="288032"/>
                </a:cubicBezTo>
                <a:cubicBezTo>
                  <a:pt x="0" y="128956"/>
                  <a:pt x="128956" y="0"/>
                  <a:pt x="2880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59928"/>
            <a:ext cx="12206290" cy="204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0" y="-5162"/>
            <a:ext cx="12206290" cy="204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59928"/>
            <a:ext cx="12206290" cy="204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-5162"/>
            <a:ext cx="12206290" cy="2046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1282"/>
            <a:ext cx="10972800" cy="1508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5892800" y="617220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00EF5-06DC-4874-8070-4431634703C4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1" y="1465037"/>
            <a:ext cx="4504714" cy="9450611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271464" y="2574347"/>
            <a:ext cx="3476079" cy="4312681"/>
          </a:xfrm>
          <a:prstGeom prst="rect">
            <a:avLst/>
          </a:prstGeom>
        </p:spPr>
      </p:sp>
      <p:sp>
        <p:nvSpPr>
          <p:cNvPr id="14" name="矩形 13"/>
          <p:cNvSpPr/>
          <p:nvPr userDrawn="1"/>
        </p:nvSpPr>
        <p:spPr>
          <a:xfrm>
            <a:off x="0" y="6887028"/>
            <a:ext cx="6023992" cy="369979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12.png"/><Relationship Id="rId18" Type="http://schemas.openxmlformats.org/officeDocument/2006/relationships/image" Target="../media/image37.svg"/><Relationship Id="rId26" Type="http://schemas.openxmlformats.org/officeDocument/2006/relationships/image" Target="../media/image45.svg"/><Relationship Id="rId3" Type="http://schemas.openxmlformats.org/officeDocument/2006/relationships/tags" Target="../tags/tag60.xml"/><Relationship Id="rId21" Type="http://schemas.openxmlformats.org/officeDocument/2006/relationships/image" Target="../media/image40.png"/><Relationship Id="rId7" Type="http://schemas.openxmlformats.org/officeDocument/2006/relationships/tags" Target="../tags/tag64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tags" Target="../tags/tag59.xml"/><Relationship Id="rId16" Type="http://schemas.openxmlformats.org/officeDocument/2006/relationships/image" Target="../media/image35.png"/><Relationship Id="rId20" Type="http://schemas.openxmlformats.org/officeDocument/2006/relationships/image" Target="../media/image39.sv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43.svg"/><Relationship Id="rId5" Type="http://schemas.openxmlformats.org/officeDocument/2006/relationships/tags" Target="../tags/tag62.xml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tags" Target="../tags/tag67.xml"/><Relationship Id="rId19" Type="http://schemas.openxmlformats.org/officeDocument/2006/relationships/image" Target="../media/image38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13.png"/><Relationship Id="rId22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13.pn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12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7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13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1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8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48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13.png"/><Relationship Id="rId5" Type="http://schemas.openxmlformats.org/officeDocument/2006/relationships/tags" Target="../tags/tag90.xml"/><Relationship Id="rId10" Type="http://schemas.openxmlformats.org/officeDocument/2006/relationships/image" Target="../media/image12.png"/><Relationship Id="rId4" Type="http://schemas.openxmlformats.org/officeDocument/2006/relationships/tags" Target="../tags/tag89.xml"/><Relationship Id="rId9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2.jpeg"/><Relationship Id="rId3" Type="http://schemas.openxmlformats.org/officeDocument/2006/relationships/tags" Target="../tags/tag95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51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0.jpeg"/><Relationship Id="rId5" Type="http://schemas.openxmlformats.org/officeDocument/2006/relationships/tags" Target="../tags/tag97.xml"/><Relationship Id="rId10" Type="http://schemas.openxmlformats.org/officeDocument/2006/relationships/image" Target="../media/image49.jpeg"/><Relationship Id="rId4" Type="http://schemas.openxmlformats.org/officeDocument/2006/relationships/tags" Target="../tags/tag96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00.xml"/><Relationship Id="rId7" Type="http://schemas.openxmlformats.org/officeDocument/2006/relationships/image" Target="../media/image12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1.xml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04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56.sv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5.png"/><Relationship Id="rId5" Type="http://schemas.openxmlformats.org/officeDocument/2006/relationships/tags" Target="../tags/tag106.xml"/><Relationship Id="rId10" Type="http://schemas.openxmlformats.org/officeDocument/2006/relationships/image" Target="../media/image54.png"/><Relationship Id="rId4" Type="http://schemas.openxmlformats.org/officeDocument/2006/relationships/tags" Target="../tags/tag105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21" Type="http://schemas.openxmlformats.org/officeDocument/2006/relationships/tags" Target="../tags/tag127.xml"/><Relationship Id="rId34" Type="http://schemas.openxmlformats.org/officeDocument/2006/relationships/image" Target="../media/image60.svg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image" Target="../media/image59.png"/><Relationship Id="rId38" Type="http://schemas.openxmlformats.org/officeDocument/2006/relationships/image" Target="../media/image64.svg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image" Target="../media/image12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image" Target="../media/image58.svg"/><Relationship Id="rId37" Type="http://schemas.openxmlformats.org/officeDocument/2006/relationships/image" Target="../media/image63.png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slideLayout" Target="../slideLayouts/slideLayout18.xml"/><Relationship Id="rId36" Type="http://schemas.openxmlformats.org/officeDocument/2006/relationships/image" Target="../media/image62.svg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image" Target="../media/image57.png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image" Target="../media/image13.png"/><Relationship Id="rId35" Type="http://schemas.openxmlformats.org/officeDocument/2006/relationships/image" Target="../media/image61.png"/><Relationship Id="rId8" Type="http://schemas.openxmlformats.org/officeDocument/2006/relationships/tags" Target="../tags/tag114.xml"/><Relationship Id="rId3" Type="http://schemas.openxmlformats.org/officeDocument/2006/relationships/tags" Target="../tags/tag10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tags" Target="../tags/tag136.xml"/><Relationship Id="rId21" Type="http://schemas.openxmlformats.org/officeDocument/2006/relationships/image" Target="../media/image78.png"/><Relationship Id="rId7" Type="http://schemas.openxmlformats.org/officeDocument/2006/relationships/image" Target="../media/image13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tags" Target="../tags/tag135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tags" Target="../tags/tag134.xml"/><Relationship Id="rId6" Type="http://schemas.openxmlformats.org/officeDocument/2006/relationships/image" Target="../media/image12.png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.xml"/><Relationship Id="rId7" Type="http://schemas.microsoft.com/office/2007/relationships/hdphoto" Target="../media/hdphoto2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tags" Target="../tags/tag139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3.jpeg"/><Relationship Id="rId5" Type="http://schemas.openxmlformats.org/officeDocument/2006/relationships/tags" Target="../tags/tag141.xml"/><Relationship Id="rId10" Type="http://schemas.openxmlformats.org/officeDocument/2006/relationships/image" Target="../media/image82.jpeg"/><Relationship Id="rId4" Type="http://schemas.openxmlformats.org/officeDocument/2006/relationships/tags" Target="../tags/tag140.xml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88.jpe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87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86.jpeg"/><Relationship Id="rId5" Type="http://schemas.openxmlformats.org/officeDocument/2006/relationships/tags" Target="../tags/tag146.xml"/><Relationship Id="rId10" Type="http://schemas.openxmlformats.org/officeDocument/2006/relationships/image" Target="../media/image85.jpeg"/><Relationship Id="rId4" Type="http://schemas.openxmlformats.org/officeDocument/2006/relationships/tags" Target="../tags/tag145.xml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9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6.jpe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95.jpe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94.jpeg"/><Relationship Id="rId5" Type="http://schemas.openxmlformats.org/officeDocument/2006/relationships/tags" Target="../tags/tag154.xml"/><Relationship Id="rId10" Type="http://schemas.openxmlformats.org/officeDocument/2006/relationships/image" Target="../media/image93.jpeg"/><Relationship Id="rId4" Type="http://schemas.openxmlformats.org/officeDocument/2006/relationships/tags" Target="../tags/tag153.xml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tags" Target="../tags/tag159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2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../media/image101.jpeg"/><Relationship Id="rId5" Type="http://schemas.openxmlformats.org/officeDocument/2006/relationships/tags" Target="../tags/tag161.xml"/><Relationship Id="rId10" Type="http://schemas.openxmlformats.org/officeDocument/2006/relationships/image" Target="../media/image100.jpeg"/><Relationship Id="rId4" Type="http://schemas.openxmlformats.org/officeDocument/2006/relationships/tags" Target="../tags/tag160.xml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5.jpe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4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3.png"/><Relationship Id="rId5" Type="http://schemas.openxmlformats.org/officeDocument/2006/relationships/tags" Target="../tags/tag17.xml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21.sv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0.png"/><Relationship Id="rId2" Type="http://schemas.openxmlformats.org/officeDocument/2006/relationships/tags" Target="../tags/tag21.xml"/><Relationship Id="rId16" Type="http://schemas.openxmlformats.org/officeDocument/2006/relationships/image" Target="../media/image19.svg"/><Relationship Id="rId20" Type="http://schemas.openxmlformats.org/officeDocument/2006/relationships/image" Target="../media/image13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8.png"/><Relationship Id="rId10" Type="http://schemas.openxmlformats.org/officeDocument/2006/relationships/tags" Target="../tags/tag29.xml"/><Relationship Id="rId19" Type="http://schemas.openxmlformats.org/officeDocument/2006/relationships/image" Target="../media/image22.jpe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5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2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13.png"/><Relationship Id="rId5" Type="http://schemas.openxmlformats.org/officeDocument/2006/relationships/tags" Target="../tags/tag36.xml"/><Relationship Id="rId10" Type="http://schemas.openxmlformats.org/officeDocument/2006/relationships/image" Target="../media/image12.png"/><Relationship Id="rId4" Type="http://schemas.openxmlformats.org/officeDocument/2006/relationships/tags" Target="../tags/tag35.xml"/><Relationship Id="rId9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28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27.png"/><Relationship Id="rId2" Type="http://schemas.openxmlformats.org/officeDocument/2006/relationships/tags" Target="../tags/tag40.xml"/><Relationship Id="rId16" Type="http://schemas.openxmlformats.org/officeDocument/2006/relationships/image" Target="../media/image26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3.png"/><Relationship Id="rId10" Type="http://schemas.openxmlformats.org/officeDocument/2006/relationships/tags" Target="../tags/tag48.xml"/><Relationship Id="rId19" Type="http://schemas.openxmlformats.org/officeDocument/2006/relationships/image" Target="../media/image29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image" Target="../media/image30.jpe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1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12.png"/><Relationship Id="rId5" Type="http://schemas.openxmlformats.org/officeDocument/2006/relationships/tags" Target="../tags/tag54.xml"/><Relationship Id="rId15" Type="http://schemas.openxmlformats.org/officeDocument/2006/relationships/image" Target="../media/image32.jpeg"/><Relationship Id="rId10" Type="http://schemas.openxmlformats.org/officeDocument/2006/relationships/notesSlide" Target="../notesSlides/notesSlide6.xml"/><Relationship Id="rId4" Type="http://schemas.openxmlformats.org/officeDocument/2006/relationships/tags" Target="../tags/tag5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2" t="30538" b="30877"/>
          <a:stretch>
            <a:fillRect/>
          </a:stretch>
        </p:blipFill>
        <p:spPr>
          <a:xfrm>
            <a:off x="2698115" y="1370330"/>
            <a:ext cx="6958965" cy="267462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4013984" y="3965409"/>
            <a:ext cx="6482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Вместе</a:t>
            </a:r>
            <a:r>
              <a:rPr lang="en-US" altLang="zh-CN" sz="4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</a:t>
            </a:r>
            <a:r>
              <a:rPr lang="en-US" altLang="zh-CN" sz="4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будущему</a:t>
            </a:r>
            <a:endParaRPr lang="zh-CN" altLang="en-US" sz="4800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  <a:sym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A638A9-ECB9-D77A-779C-E5636216D3D8}"/>
              </a:ext>
            </a:extLst>
          </p:cNvPr>
          <p:cNvSpPr txBox="1"/>
          <p:nvPr/>
        </p:nvSpPr>
        <p:spPr>
          <a:xfrm>
            <a:off x="3768695" y="5690235"/>
            <a:ext cx="83502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rPr>
              <a:t>河北赛莱特新能源有限公司</a:t>
            </a:r>
            <a:endParaRPr lang="en-US" altLang="zh-CN" sz="4000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  <a:sym typeface="Calibri" panose="020F0502020204030204" pitchFamily="34" charset="0"/>
            </a:endParaRPr>
          </a:p>
          <a:p>
            <a:pPr algn="l"/>
            <a:r>
              <a:rPr lang="en-US" altLang="zh-CN" sz="3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en-US" altLang="zh-CN" sz="36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Хэбэй</a:t>
            </a:r>
            <a:r>
              <a:rPr lang="en-US" altLang="zh-CN" sz="3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36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Сайлайт</a:t>
            </a:r>
            <a:r>
              <a:rPr lang="en-US" altLang="zh-CN" sz="3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36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Новая</a:t>
            </a:r>
            <a:r>
              <a:rPr lang="en-US" altLang="zh-CN" sz="3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36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Энергия</a:t>
            </a:r>
            <a:r>
              <a:rPr lang="en-US" altLang="zh-CN" sz="3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zh-CN" altLang="en-US" sz="3600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ttps://docer-ks3.wpscdn.cn/picture/189196246/896b39d5cdfa537a97508b888bb0b36e_612.jpg" descr="工厂屋顶上太阳能电池板的鸟瞰图。蓝色闪亮太阳能光伏板系统产品。"/>
          <p:cNvSpPr/>
          <p:nvPr/>
        </p:nvSpPr>
        <p:spPr>
          <a:xfrm>
            <a:off x="0" y="-238"/>
            <a:ext cx="12218008" cy="3786652"/>
          </a:xfrm>
          <a:custGeom>
            <a:avLst/>
            <a:gdLst>
              <a:gd name="connsiteX0" fmla="*/ 0 w 12192000"/>
              <a:gd name="connsiteY0" fmla="*/ 0 h 3436523"/>
              <a:gd name="connsiteX1" fmla="*/ 12192000 w 12192000"/>
              <a:gd name="connsiteY1" fmla="*/ 0 h 3436523"/>
              <a:gd name="connsiteX2" fmla="*/ 12192000 w 12192000"/>
              <a:gd name="connsiteY2" fmla="*/ 3436523 h 3436523"/>
              <a:gd name="connsiteX3" fmla="*/ 0 w 12192000"/>
              <a:gd name="connsiteY3" fmla="*/ 3436523 h 3436523"/>
              <a:gd name="connsiteX4" fmla="*/ 0 w 12192000"/>
              <a:gd name="connsiteY4" fmla="*/ 0 h 3436523"/>
              <a:gd name="connsiteX0-1" fmla="*/ 0 w 12192000"/>
              <a:gd name="connsiteY0-2" fmla="*/ 0 h 3436523"/>
              <a:gd name="connsiteX1-3" fmla="*/ 12192000 w 12192000"/>
              <a:gd name="connsiteY1-4" fmla="*/ 0 h 3436523"/>
              <a:gd name="connsiteX2-5" fmla="*/ 12192000 w 12192000"/>
              <a:gd name="connsiteY2-6" fmla="*/ 3436523 h 3436523"/>
              <a:gd name="connsiteX3-7" fmla="*/ 5052447 w 12192000"/>
              <a:gd name="connsiteY3-8" fmla="*/ 3414688 h 3436523"/>
              <a:gd name="connsiteX4-9" fmla="*/ 0 w 12192000"/>
              <a:gd name="connsiteY4-10" fmla="*/ 3436523 h 3436523"/>
              <a:gd name="connsiteX5" fmla="*/ 0 w 12192000"/>
              <a:gd name="connsiteY5" fmla="*/ 0 h 3436523"/>
              <a:gd name="connsiteX0-11" fmla="*/ 0 w 12192000"/>
              <a:gd name="connsiteY0-12" fmla="*/ 0 h 3436523"/>
              <a:gd name="connsiteX1-13" fmla="*/ 12192000 w 12192000"/>
              <a:gd name="connsiteY1-14" fmla="*/ 0 h 3436523"/>
              <a:gd name="connsiteX2-15" fmla="*/ 12192000 w 12192000"/>
              <a:gd name="connsiteY2-16" fmla="*/ 3436523 h 3436523"/>
              <a:gd name="connsiteX3-17" fmla="*/ 3192651 w 12192000"/>
              <a:gd name="connsiteY3-18" fmla="*/ 3151217 h 3436523"/>
              <a:gd name="connsiteX4-19" fmla="*/ 5052447 w 12192000"/>
              <a:gd name="connsiteY4-20" fmla="*/ 3414688 h 3436523"/>
              <a:gd name="connsiteX5-21" fmla="*/ 0 w 12192000"/>
              <a:gd name="connsiteY5-22" fmla="*/ 3436523 h 3436523"/>
              <a:gd name="connsiteX6" fmla="*/ 0 w 12192000"/>
              <a:gd name="connsiteY6" fmla="*/ 0 h 3436523"/>
              <a:gd name="connsiteX0-23" fmla="*/ 0 w 12192000"/>
              <a:gd name="connsiteY0-24" fmla="*/ 0 h 3786656"/>
              <a:gd name="connsiteX1-25" fmla="*/ 12192000 w 12192000"/>
              <a:gd name="connsiteY1-26" fmla="*/ 0 h 3786656"/>
              <a:gd name="connsiteX2-27" fmla="*/ 12192000 w 12192000"/>
              <a:gd name="connsiteY2-28" fmla="*/ 3436523 h 3786656"/>
              <a:gd name="connsiteX3-29" fmla="*/ 6664271 w 12192000"/>
              <a:gd name="connsiteY3-30" fmla="*/ 3786647 h 3786656"/>
              <a:gd name="connsiteX4-31" fmla="*/ 5052447 w 12192000"/>
              <a:gd name="connsiteY4-32" fmla="*/ 3414688 h 3786656"/>
              <a:gd name="connsiteX5-33" fmla="*/ 0 w 12192000"/>
              <a:gd name="connsiteY5-34" fmla="*/ 3436523 h 3786656"/>
              <a:gd name="connsiteX6-35" fmla="*/ 0 w 12192000"/>
              <a:gd name="connsiteY6-36" fmla="*/ 0 h 3786656"/>
              <a:gd name="connsiteX0-37" fmla="*/ 0 w 12192000"/>
              <a:gd name="connsiteY0-38" fmla="*/ 0 h 3786656"/>
              <a:gd name="connsiteX1-39" fmla="*/ 12192000 w 12192000"/>
              <a:gd name="connsiteY1-40" fmla="*/ 0 h 3786656"/>
              <a:gd name="connsiteX2-41" fmla="*/ 12192000 w 12192000"/>
              <a:gd name="connsiteY2-42" fmla="*/ 3436523 h 3786656"/>
              <a:gd name="connsiteX3-43" fmla="*/ 6664271 w 12192000"/>
              <a:gd name="connsiteY3-44" fmla="*/ 3786647 h 3786656"/>
              <a:gd name="connsiteX4-45" fmla="*/ 3766088 w 12192000"/>
              <a:gd name="connsiteY4-46" fmla="*/ 3197712 h 3786656"/>
              <a:gd name="connsiteX5-47" fmla="*/ 0 w 12192000"/>
              <a:gd name="connsiteY5-48" fmla="*/ 3436523 h 3786656"/>
              <a:gd name="connsiteX6-49" fmla="*/ 0 w 12192000"/>
              <a:gd name="connsiteY6-50" fmla="*/ 0 h 3786656"/>
              <a:gd name="connsiteX0-51" fmla="*/ 0 w 12192000"/>
              <a:gd name="connsiteY0-52" fmla="*/ 0 h 3786656"/>
              <a:gd name="connsiteX1-53" fmla="*/ 12192000 w 12192000"/>
              <a:gd name="connsiteY1-54" fmla="*/ 0 h 3786656"/>
              <a:gd name="connsiteX2-55" fmla="*/ 12192000 w 12192000"/>
              <a:gd name="connsiteY2-56" fmla="*/ 3436523 h 3786656"/>
              <a:gd name="connsiteX3-57" fmla="*/ 6664271 w 12192000"/>
              <a:gd name="connsiteY3-58" fmla="*/ 3786647 h 3786656"/>
              <a:gd name="connsiteX4-59" fmla="*/ 3766088 w 12192000"/>
              <a:gd name="connsiteY4-60" fmla="*/ 3197712 h 3786656"/>
              <a:gd name="connsiteX5-61" fmla="*/ 0 w 12192000"/>
              <a:gd name="connsiteY5-62" fmla="*/ 3436523 h 3786656"/>
              <a:gd name="connsiteX6-63" fmla="*/ 0 w 12192000"/>
              <a:gd name="connsiteY6-64" fmla="*/ 0 h 3786656"/>
              <a:gd name="connsiteX0-65" fmla="*/ 0 w 12192000"/>
              <a:gd name="connsiteY0-66" fmla="*/ 0 h 3786656"/>
              <a:gd name="connsiteX1-67" fmla="*/ 12192000 w 12192000"/>
              <a:gd name="connsiteY1-68" fmla="*/ 0 h 3786656"/>
              <a:gd name="connsiteX2-69" fmla="*/ 12192000 w 12192000"/>
              <a:gd name="connsiteY2-70" fmla="*/ 3436523 h 3786656"/>
              <a:gd name="connsiteX3-71" fmla="*/ 6664271 w 12192000"/>
              <a:gd name="connsiteY3-72" fmla="*/ 3786647 h 3786656"/>
              <a:gd name="connsiteX4-73" fmla="*/ 3766088 w 12192000"/>
              <a:gd name="connsiteY4-74" fmla="*/ 3197712 h 3786656"/>
              <a:gd name="connsiteX5-75" fmla="*/ 0 w 12192000"/>
              <a:gd name="connsiteY5-76" fmla="*/ 3436523 h 3786656"/>
              <a:gd name="connsiteX6-77" fmla="*/ 0 w 12192000"/>
              <a:gd name="connsiteY6-78" fmla="*/ 0 h 3786656"/>
              <a:gd name="connsiteX0-79" fmla="*/ 0 w 12207498"/>
              <a:gd name="connsiteY0-80" fmla="*/ 0 h 3786651"/>
              <a:gd name="connsiteX1-81" fmla="*/ 12192000 w 12207498"/>
              <a:gd name="connsiteY1-82" fmla="*/ 0 h 3786651"/>
              <a:gd name="connsiteX2-83" fmla="*/ 12207498 w 12207498"/>
              <a:gd name="connsiteY2-84" fmla="*/ 3095561 h 3786651"/>
              <a:gd name="connsiteX3-85" fmla="*/ 6664271 w 12207498"/>
              <a:gd name="connsiteY3-86" fmla="*/ 3786647 h 3786651"/>
              <a:gd name="connsiteX4-87" fmla="*/ 3766088 w 12207498"/>
              <a:gd name="connsiteY4-88" fmla="*/ 3197712 h 3786651"/>
              <a:gd name="connsiteX5-89" fmla="*/ 0 w 12207498"/>
              <a:gd name="connsiteY5-90" fmla="*/ 3436523 h 3786651"/>
              <a:gd name="connsiteX6-91" fmla="*/ 0 w 12207498"/>
              <a:gd name="connsiteY6-92" fmla="*/ 0 h 3786651"/>
              <a:gd name="connsiteX0-93" fmla="*/ 0 w 12218008"/>
              <a:gd name="connsiteY0-94" fmla="*/ 0 h 3786652"/>
              <a:gd name="connsiteX1-95" fmla="*/ 12192000 w 12218008"/>
              <a:gd name="connsiteY1-96" fmla="*/ 0 h 3786652"/>
              <a:gd name="connsiteX2-97" fmla="*/ 12218008 w 12218008"/>
              <a:gd name="connsiteY2-98" fmla="*/ 3169134 h 3786652"/>
              <a:gd name="connsiteX3-99" fmla="*/ 6664271 w 12218008"/>
              <a:gd name="connsiteY3-100" fmla="*/ 3786647 h 3786652"/>
              <a:gd name="connsiteX4-101" fmla="*/ 3766088 w 12218008"/>
              <a:gd name="connsiteY4-102" fmla="*/ 3197712 h 3786652"/>
              <a:gd name="connsiteX5-103" fmla="*/ 0 w 12218008"/>
              <a:gd name="connsiteY5-104" fmla="*/ 3436523 h 3786652"/>
              <a:gd name="connsiteX6-105" fmla="*/ 0 w 12218008"/>
              <a:gd name="connsiteY6-106" fmla="*/ 0 h 37866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2218008" h="3786652">
                <a:moveTo>
                  <a:pt x="0" y="0"/>
                </a:moveTo>
                <a:lnTo>
                  <a:pt x="12192000" y="0"/>
                </a:lnTo>
                <a:lnTo>
                  <a:pt x="12218008" y="3169134"/>
                </a:lnTo>
                <a:cubicBezTo>
                  <a:pt x="9869154" y="3167022"/>
                  <a:pt x="9013125" y="3788759"/>
                  <a:pt x="6664271" y="3786647"/>
                </a:cubicBezTo>
                <a:lnTo>
                  <a:pt x="3766088" y="3197712"/>
                </a:lnTo>
                <a:cubicBezTo>
                  <a:pt x="2510725" y="3277316"/>
                  <a:pt x="1177872" y="3093448"/>
                  <a:pt x="0" y="3436523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308" b="-267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60536" y="5045320"/>
            <a:ext cx="7531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光伏电站投资建设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r>
              <a:rPr lang="ru-RU" altLang="zh-CN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Инвестиция в строительство фотоэлектрических электростанций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6257" y="4620632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PART THREE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151" y="2526223"/>
            <a:ext cx="12229159" cy="1544453"/>
            <a:chOff x="-11151" y="2535878"/>
            <a:chExt cx="12203151" cy="1333321"/>
          </a:xfrm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2" name="矩形 2"/>
            <p:cNvSpPr/>
            <p:nvPr/>
          </p:nvSpPr>
          <p:spPr>
            <a:xfrm>
              <a:off x="-11151" y="2798232"/>
              <a:ext cx="6402285" cy="718734"/>
            </a:xfrm>
            <a:custGeom>
              <a:avLst/>
              <a:gdLst>
                <a:gd name="connsiteX0" fmla="*/ 0 w 6391134"/>
                <a:gd name="connsiteY0" fmla="*/ 0 h 931991"/>
                <a:gd name="connsiteX1" fmla="*/ 6391134 w 6391134"/>
                <a:gd name="connsiteY1" fmla="*/ 0 h 931991"/>
                <a:gd name="connsiteX2" fmla="*/ 6391134 w 6391134"/>
                <a:gd name="connsiteY2" fmla="*/ 931991 h 931991"/>
                <a:gd name="connsiteX3" fmla="*/ 0 w 6391134"/>
                <a:gd name="connsiteY3" fmla="*/ 931991 h 931991"/>
                <a:gd name="connsiteX4" fmla="*/ 0 w 6391134"/>
                <a:gd name="connsiteY4" fmla="*/ 0 h 931991"/>
                <a:gd name="connsiteX0-1" fmla="*/ 0 w 6391134"/>
                <a:gd name="connsiteY0-2" fmla="*/ 0 h 931991"/>
                <a:gd name="connsiteX1-3" fmla="*/ 6391134 w 6391134"/>
                <a:gd name="connsiteY1-4" fmla="*/ 524107 h 931991"/>
                <a:gd name="connsiteX2-5" fmla="*/ 6391134 w 6391134"/>
                <a:gd name="connsiteY2-6" fmla="*/ 931991 h 931991"/>
                <a:gd name="connsiteX3-7" fmla="*/ 0 w 6391134"/>
                <a:gd name="connsiteY3-8" fmla="*/ 931991 h 931991"/>
                <a:gd name="connsiteX4-9" fmla="*/ 0 w 6391134"/>
                <a:gd name="connsiteY4-10" fmla="*/ 0 h 931991"/>
                <a:gd name="connsiteX0-11" fmla="*/ 11151 w 6402285"/>
                <a:gd name="connsiteY0-12" fmla="*/ 0 h 931991"/>
                <a:gd name="connsiteX1-13" fmla="*/ 6402285 w 6402285"/>
                <a:gd name="connsiteY1-14" fmla="*/ 524107 h 931991"/>
                <a:gd name="connsiteX2-15" fmla="*/ 6402285 w 6402285"/>
                <a:gd name="connsiteY2-16" fmla="*/ 931991 h 931991"/>
                <a:gd name="connsiteX3-17" fmla="*/ 0 w 6402285"/>
                <a:gd name="connsiteY3-18" fmla="*/ 363279 h 931991"/>
                <a:gd name="connsiteX4-19" fmla="*/ 11151 w 6402285"/>
                <a:gd name="connsiteY4-20" fmla="*/ 0 h 931991"/>
                <a:gd name="connsiteX0-21" fmla="*/ 11151 w 6402285"/>
                <a:gd name="connsiteY0-22" fmla="*/ 0 h 931991"/>
                <a:gd name="connsiteX1-23" fmla="*/ 6402285 w 6402285"/>
                <a:gd name="connsiteY1-24" fmla="*/ 524107 h 931991"/>
                <a:gd name="connsiteX2-25" fmla="*/ 6402285 w 6402285"/>
                <a:gd name="connsiteY2-26" fmla="*/ 931991 h 931991"/>
                <a:gd name="connsiteX3-27" fmla="*/ 0 w 6402285"/>
                <a:gd name="connsiteY3-28" fmla="*/ 363279 h 931991"/>
                <a:gd name="connsiteX4-29" fmla="*/ 11151 w 6402285"/>
                <a:gd name="connsiteY4-30" fmla="*/ 0 h 931991"/>
                <a:gd name="connsiteX0-31" fmla="*/ 11151 w 6402285"/>
                <a:gd name="connsiteY0-32" fmla="*/ 191938 h 1123929"/>
                <a:gd name="connsiteX1-33" fmla="*/ 6402285 w 6402285"/>
                <a:gd name="connsiteY1-34" fmla="*/ 716045 h 1123929"/>
                <a:gd name="connsiteX2-35" fmla="*/ 6402285 w 6402285"/>
                <a:gd name="connsiteY2-36" fmla="*/ 1123929 h 1123929"/>
                <a:gd name="connsiteX3-37" fmla="*/ 0 w 6402285"/>
                <a:gd name="connsiteY3-38" fmla="*/ 555217 h 1123929"/>
                <a:gd name="connsiteX4-39" fmla="*/ 11151 w 6402285"/>
                <a:gd name="connsiteY4-40" fmla="*/ 191938 h 1123929"/>
                <a:gd name="connsiteX0-41" fmla="*/ 11151 w 6402285"/>
                <a:gd name="connsiteY0-42" fmla="*/ 191938 h 733636"/>
                <a:gd name="connsiteX1-43" fmla="*/ 6402285 w 6402285"/>
                <a:gd name="connsiteY1-44" fmla="*/ 716045 h 733636"/>
                <a:gd name="connsiteX2-45" fmla="*/ 5153348 w 6402285"/>
                <a:gd name="connsiteY2-46" fmla="*/ 733636 h 733636"/>
                <a:gd name="connsiteX3-47" fmla="*/ 0 w 6402285"/>
                <a:gd name="connsiteY3-48" fmla="*/ 555217 h 733636"/>
                <a:gd name="connsiteX4-49" fmla="*/ 11151 w 6402285"/>
                <a:gd name="connsiteY4-50" fmla="*/ 191938 h 733636"/>
                <a:gd name="connsiteX0-51" fmla="*/ 11151 w 6402285"/>
                <a:gd name="connsiteY0-52" fmla="*/ 191938 h 762784"/>
                <a:gd name="connsiteX1-53" fmla="*/ 6402285 w 6402285"/>
                <a:gd name="connsiteY1-54" fmla="*/ 716045 h 762784"/>
                <a:gd name="connsiteX2-55" fmla="*/ 5153348 w 6402285"/>
                <a:gd name="connsiteY2-56" fmla="*/ 733636 h 762784"/>
                <a:gd name="connsiteX3-57" fmla="*/ 0 w 6402285"/>
                <a:gd name="connsiteY3-58" fmla="*/ 555217 h 762784"/>
                <a:gd name="connsiteX4-59" fmla="*/ 11151 w 6402285"/>
                <a:gd name="connsiteY4-60" fmla="*/ 191938 h 762784"/>
                <a:gd name="connsiteX0-61" fmla="*/ 11151 w 6402285"/>
                <a:gd name="connsiteY0-62" fmla="*/ 191938 h 762784"/>
                <a:gd name="connsiteX1-63" fmla="*/ 6402285 w 6402285"/>
                <a:gd name="connsiteY1-64" fmla="*/ 716045 h 762784"/>
                <a:gd name="connsiteX2-65" fmla="*/ 5153348 w 6402285"/>
                <a:gd name="connsiteY2-66" fmla="*/ 733636 h 762784"/>
                <a:gd name="connsiteX3-67" fmla="*/ 0 w 6402285"/>
                <a:gd name="connsiteY3-68" fmla="*/ 555217 h 762784"/>
                <a:gd name="connsiteX4-69" fmla="*/ 11151 w 6402285"/>
                <a:gd name="connsiteY4-70" fmla="*/ 191938 h 762784"/>
                <a:gd name="connsiteX0-71" fmla="*/ 11151 w 6402285"/>
                <a:gd name="connsiteY0-72" fmla="*/ 191938 h 762784"/>
                <a:gd name="connsiteX1-73" fmla="*/ 6402285 w 6402285"/>
                <a:gd name="connsiteY1-74" fmla="*/ 716045 h 762784"/>
                <a:gd name="connsiteX2-75" fmla="*/ 5153348 w 6402285"/>
                <a:gd name="connsiteY2-76" fmla="*/ 733636 h 762784"/>
                <a:gd name="connsiteX3-77" fmla="*/ 0 w 6402285"/>
                <a:gd name="connsiteY3-78" fmla="*/ 555217 h 762784"/>
                <a:gd name="connsiteX4-79" fmla="*/ 11151 w 6402285"/>
                <a:gd name="connsiteY4-80" fmla="*/ 191938 h 762784"/>
                <a:gd name="connsiteX0-81" fmla="*/ 11151 w 6402285"/>
                <a:gd name="connsiteY0-82" fmla="*/ 191938 h 716808"/>
                <a:gd name="connsiteX1-83" fmla="*/ 6402285 w 6402285"/>
                <a:gd name="connsiteY1-84" fmla="*/ 716045 h 716808"/>
                <a:gd name="connsiteX2-85" fmla="*/ 4640392 w 6402285"/>
                <a:gd name="connsiteY2-86" fmla="*/ 622124 h 716808"/>
                <a:gd name="connsiteX3-87" fmla="*/ 0 w 6402285"/>
                <a:gd name="connsiteY3-88" fmla="*/ 555217 h 716808"/>
                <a:gd name="connsiteX4-89" fmla="*/ 11151 w 6402285"/>
                <a:gd name="connsiteY4-90" fmla="*/ 191938 h 716808"/>
                <a:gd name="connsiteX0-91" fmla="*/ 11151 w 6402285"/>
                <a:gd name="connsiteY0-92" fmla="*/ 191938 h 720424"/>
                <a:gd name="connsiteX1-93" fmla="*/ 6402285 w 6402285"/>
                <a:gd name="connsiteY1-94" fmla="*/ 716045 h 720424"/>
                <a:gd name="connsiteX2-95" fmla="*/ 4640392 w 6402285"/>
                <a:gd name="connsiteY2-96" fmla="*/ 622124 h 720424"/>
                <a:gd name="connsiteX3-97" fmla="*/ 0 w 6402285"/>
                <a:gd name="connsiteY3-98" fmla="*/ 555217 h 720424"/>
                <a:gd name="connsiteX4-99" fmla="*/ 11151 w 6402285"/>
                <a:gd name="connsiteY4-100" fmla="*/ 191938 h 720424"/>
                <a:gd name="connsiteX0-101" fmla="*/ 11151 w 6402285"/>
                <a:gd name="connsiteY0-102" fmla="*/ 191938 h 720424"/>
                <a:gd name="connsiteX1-103" fmla="*/ 6402285 w 6402285"/>
                <a:gd name="connsiteY1-104" fmla="*/ 716045 h 720424"/>
                <a:gd name="connsiteX2-105" fmla="*/ 4640392 w 6402285"/>
                <a:gd name="connsiteY2-106" fmla="*/ 622124 h 720424"/>
                <a:gd name="connsiteX3-107" fmla="*/ 0 w 6402285"/>
                <a:gd name="connsiteY3-108" fmla="*/ 555217 h 720424"/>
                <a:gd name="connsiteX4-109" fmla="*/ 11151 w 6402285"/>
                <a:gd name="connsiteY4-110" fmla="*/ 191938 h 720424"/>
                <a:gd name="connsiteX0-111" fmla="*/ 11151 w 6402285"/>
                <a:gd name="connsiteY0-112" fmla="*/ 191938 h 720424"/>
                <a:gd name="connsiteX1-113" fmla="*/ 6402285 w 6402285"/>
                <a:gd name="connsiteY1-114" fmla="*/ 716045 h 720424"/>
                <a:gd name="connsiteX2-115" fmla="*/ 4640392 w 6402285"/>
                <a:gd name="connsiteY2-116" fmla="*/ 622124 h 720424"/>
                <a:gd name="connsiteX3-117" fmla="*/ 0 w 6402285"/>
                <a:gd name="connsiteY3-118" fmla="*/ 555217 h 720424"/>
                <a:gd name="connsiteX4-119" fmla="*/ 11151 w 6402285"/>
                <a:gd name="connsiteY4-120" fmla="*/ 191938 h 720424"/>
                <a:gd name="connsiteX0-121" fmla="*/ 11151 w 6402285"/>
                <a:gd name="connsiteY0-122" fmla="*/ 191938 h 720424"/>
                <a:gd name="connsiteX1-123" fmla="*/ 6402285 w 6402285"/>
                <a:gd name="connsiteY1-124" fmla="*/ 716045 h 720424"/>
                <a:gd name="connsiteX2-125" fmla="*/ 4640392 w 6402285"/>
                <a:gd name="connsiteY2-126" fmla="*/ 622124 h 720424"/>
                <a:gd name="connsiteX3-127" fmla="*/ 0 w 6402285"/>
                <a:gd name="connsiteY3-128" fmla="*/ 555217 h 720424"/>
                <a:gd name="connsiteX4-129" fmla="*/ 11151 w 6402285"/>
                <a:gd name="connsiteY4-130" fmla="*/ 191938 h 720424"/>
                <a:gd name="connsiteX0-131" fmla="*/ 11151 w 6402285"/>
                <a:gd name="connsiteY0-132" fmla="*/ 191938 h 718734"/>
                <a:gd name="connsiteX1-133" fmla="*/ 6402285 w 6402285"/>
                <a:gd name="connsiteY1-134" fmla="*/ 716045 h 718734"/>
                <a:gd name="connsiteX2-135" fmla="*/ 4640392 w 6402285"/>
                <a:gd name="connsiteY2-136" fmla="*/ 622124 h 718734"/>
                <a:gd name="connsiteX3-137" fmla="*/ 0 w 6402285"/>
                <a:gd name="connsiteY3-138" fmla="*/ 555217 h 718734"/>
                <a:gd name="connsiteX4-139" fmla="*/ 11151 w 6402285"/>
                <a:gd name="connsiteY4-140" fmla="*/ 191938 h 7187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2285" h="718734">
                  <a:moveTo>
                    <a:pt x="11151" y="191938"/>
                  </a:moveTo>
                  <a:cubicBezTo>
                    <a:pt x="981802" y="-101711"/>
                    <a:pt x="3669741" y="-150033"/>
                    <a:pt x="6402285" y="716045"/>
                  </a:cubicBezTo>
                  <a:cubicBezTo>
                    <a:pt x="5985973" y="721909"/>
                    <a:pt x="5513904" y="727773"/>
                    <a:pt x="4640392" y="622124"/>
                  </a:cubicBezTo>
                  <a:cubicBezTo>
                    <a:pt x="1484102" y="116602"/>
                    <a:pt x="156612" y="525480"/>
                    <a:pt x="0" y="555217"/>
                  </a:cubicBezTo>
                  <a:lnTo>
                    <a:pt x="11151" y="191938"/>
                  </a:lnTo>
                  <a:close/>
                </a:path>
              </a:pathLst>
            </a:custGeom>
            <a:gradFill>
              <a:gsLst>
                <a:gs pos="0">
                  <a:srgbClr val="0F90DD"/>
                </a:gs>
                <a:gs pos="100000">
                  <a:srgbClr val="0155B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"/>
            <p:cNvSpPr/>
            <p:nvPr/>
          </p:nvSpPr>
          <p:spPr>
            <a:xfrm>
              <a:off x="4973444" y="2535878"/>
              <a:ext cx="7218556" cy="1333321"/>
            </a:xfrm>
            <a:custGeom>
              <a:avLst/>
              <a:gdLst>
                <a:gd name="connsiteX0" fmla="*/ 0 w 6984380"/>
                <a:gd name="connsiteY0" fmla="*/ 0 h 544932"/>
                <a:gd name="connsiteX1" fmla="*/ 6984380 w 6984380"/>
                <a:gd name="connsiteY1" fmla="*/ 0 h 544932"/>
                <a:gd name="connsiteX2" fmla="*/ 6984380 w 6984380"/>
                <a:gd name="connsiteY2" fmla="*/ 544932 h 544932"/>
                <a:gd name="connsiteX3" fmla="*/ 0 w 6984380"/>
                <a:gd name="connsiteY3" fmla="*/ 544932 h 544932"/>
                <a:gd name="connsiteX4" fmla="*/ 0 w 6984380"/>
                <a:gd name="connsiteY4" fmla="*/ 0 h 544932"/>
                <a:gd name="connsiteX0-1" fmla="*/ 0 w 6984380"/>
                <a:gd name="connsiteY0-2" fmla="*/ 0 h 1280912"/>
                <a:gd name="connsiteX1-3" fmla="*/ 6984380 w 6984380"/>
                <a:gd name="connsiteY1-4" fmla="*/ 0 h 1280912"/>
                <a:gd name="connsiteX2-5" fmla="*/ 6984380 w 6984380"/>
                <a:gd name="connsiteY2-6" fmla="*/ 544932 h 1280912"/>
                <a:gd name="connsiteX3-7" fmla="*/ 3423424 w 6984380"/>
                <a:gd name="connsiteY3-8" fmla="*/ 1280912 h 1280912"/>
                <a:gd name="connsiteX4-9" fmla="*/ 0 w 6984380"/>
                <a:gd name="connsiteY4-10" fmla="*/ 0 h 1280912"/>
                <a:gd name="connsiteX0-11" fmla="*/ 0 w 7218556"/>
                <a:gd name="connsiteY0-12" fmla="*/ 869795 h 1280912"/>
                <a:gd name="connsiteX1-13" fmla="*/ 7218556 w 7218556"/>
                <a:gd name="connsiteY1-14" fmla="*/ 0 h 1280912"/>
                <a:gd name="connsiteX2-15" fmla="*/ 7218556 w 7218556"/>
                <a:gd name="connsiteY2-16" fmla="*/ 544932 h 1280912"/>
                <a:gd name="connsiteX3-17" fmla="*/ 3657600 w 7218556"/>
                <a:gd name="connsiteY3-18" fmla="*/ 1280912 h 1280912"/>
                <a:gd name="connsiteX4-19" fmla="*/ 0 w 7218556"/>
                <a:gd name="connsiteY4-20" fmla="*/ 869795 h 1280912"/>
                <a:gd name="connsiteX0-21" fmla="*/ 0 w 7218556"/>
                <a:gd name="connsiteY0-22" fmla="*/ 869795 h 1280912"/>
                <a:gd name="connsiteX1-23" fmla="*/ 7218556 w 7218556"/>
                <a:gd name="connsiteY1-24" fmla="*/ 0 h 1280912"/>
                <a:gd name="connsiteX2-25" fmla="*/ 7218556 w 7218556"/>
                <a:gd name="connsiteY2-26" fmla="*/ 544932 h 1280912"/>
                <a:gd name="connsiteX3-27" fmla="*/ 3657600 w 7218556"/>
                <a:gd name="connsiteY3-28" fmla="*/ 1280912 h 1280912"/>
                <a:gd name="connsiteX4-29" fmla="*/ 0 w 7218556"/>
                <a:gd name="connsiteY4-30" fmla="*/ 869795 h 1280912"/>
                <a:gd name="connsiteX0-31" fmla="*/ 0 w 7218556"/>
                <a:gd name="connsiteY0-32" fmla="*/ 913485 h 1324602"/>
                <a:gd name="connsiteX1-33" fmla="*/ 7218556 w 7218556"/>
                <a:gd name="connsiteY1-34" fmla="*/ 43690 h 1324602"/>
                <a:gd name="connsiteX2-35" fmla="*/ 7218556 w 7218556"/>
                <a:gd name="connsiteY2-36" fmla="*/ 588622 h 1324602"/>
                <a:gd name="connsiteX3-37" fmla="*/ 3657600 w 7218556"/>
                <a:gd name="connsiteY3-38" fmla="*/ 1324602 h 1324602"/>
                <a:gd name="connsiteX4-39" fmla="*/ 0 w 7218556"/>
                <a:gd name="connsiteY4-40" fmla="*/ 913485 h 1324602"/>
                <a:gd name="connsiteX0-41" fmla="*/ 0 w 7218556"/>
                <a:gd name="connsiteY0-42" fmla="*/ 914730 h 1325847"/>
                <a:gd name="connsiteX1-43" fmla="*/ 7218556 w 7218556"/>
                <a:gd name="connsiteY1-44" fmla="*/ 44935 h 1325847"/>
                <a:gd name="connsiteX2-45" fmla="*/ 7218556 w 7218556"/>
                <a:gd name="connsiteY2-46" fmla="*/ 589867 h 1325847"/>
                <a:gd name="connsiteX3-47" fmla="*/ 3657600 w 7218556"/>
                <a:gd name="connsiteY3-48" fmla="*/ 1325847 h 1325847"/>
                <a:gd name="connsiteX4-49" fmla="*/ 0 w 7218556"/>
                <a:gd name="connsiteY4-50" fmla="*/ 914730 h 1325847"/>
                <a:gd name="connsiteX0-51" fmla="*/ 0 w 7218556"/>
                <a:gd name="connsiteY0-52" fmla="*/ 914730 h 1325847"/>
                <a:gd name="connsiteX1-53" fmla="*/ 7218556 w 7218556"/>
                <a:gd name="connsiteY1-54" fmla="*/ 44935 h 1325847"/>
                <a:gd name="connsiteX2-55" fmla="*/ 7218556 w 7218556"/>
                <a:gd name="connsiteY2-56" fmla="*/ 589867 h 1325847"/>
                <a:gd name="connsiteX3-57" fmla="*/ 3657600 w 7218556"/>
                <a:gd name="connsiteY3-58" fmla="*/ 1325847 h 1325847"/>
                <a:gd name="connsiteX4-59" fmla="*/ 0 w 7218556"/>
                <a:gd name="connsiteY4-60" fmla="*/ 914730 h 1325847"/>
                <a:gd name="connsiteX0-61" fmla="*/ 0 w 7218556"/>
                <a:gd name="connsiteY0-62" fmla="*/ 914730 h 1325847"/>
                <a:gd name="connsiteX1-63" fmla="*/ 7218556 w 7218556"/>
                <a:gd name="connsiteY1-64" fmla="*/ 44935 h 1325847"/>
                <a:gd name="connsiteX2-65" fmla="*/ 7218556 w 7218556"/>
                <a:gd name="connsiteY2-66" fmla="*/ 589867 h 1325847"/>
                <a:gd name="connsiteX3-67" fmla="*/ 3657600 w 7218556"/>
                <a:gd name="connsiteY3-68" fmla="*/ 1325847 h 1325847"/>
                <a:gd name="connsiteX4-69" fmla="*/ 0 w 7218556"/>
                <a:gd name="connsiteY4-70" fmla="*/ 914730 h 1325847"/>
                <a:gd name="connsiteX0-71" fmla="*/ 0 w 7218556"/>
                <a:gd name="connsiteY0-72" fmla="*/ 914730 h 1335241"/>
                <a:gd name="connsiteX1-73" fmla="*/ 7218556 w 7218556"/>
                <a:gd name="connsiteY1-74" fmla="*/ 44935 h 1335241"/>
                <a:gd name="connsiteX2-75" fmla="*/ 7218556 w 7218556"/>
                <a:gd name="connsiteY2-76" fmla="*/ 589867 h 1335241"/>
                <a:gd name="connsiteX3-77" fmla="*/ 3657600 w 7218556"/>
                <a:gd name="connsiteY3-78" fmla="*/ 1325847 h 1335241"/>
                <a:gd name="connsiteX4-79" fmla="*/ 0 w 7218556"/>
                <a:gd name="connsiteY4-80" fmla="*/ 914730 h 1335241"/>
                <a:gd name="connsiteX0-81" fmla="*/ 0 w 7218556"/>
                <a:gd name="connsiteY0-82" fmla="*/ 914730 h 1333321"/>
                <a:gd name="connsiteX1-83" fmla="*/ 7218556 w 7218556"/>
                <a:gd name="connsiteY1-84" fmla="*/ 44935 h 1333321"/>
                <a:gd name="connsiteX2-85" fmla="*/ 7218556 w 7218556"/>
                <a:gd name="connsiteY2-86" fmla="*/ 589867 h 1333321"/>
                <a:gd name="connsiteX3-87" fmla="*/ 3657600 w 7218556"/>
                <a:gd name="connsiteY3-88" fmla="*/ 1325847 h 1333321"/>
                <a:gd name="connsiteX4-89" fmla="*/ 0 w 7218556"/>
                <a:gd name="connsiteY4-90" fmla="*/ 914730 h 1333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218556" h="1333321">
                  <a:moveTo>
                    <a:pt x="0" y="914730"/>
                  </a:moveTo>
                  <a:cubicBezTo>
                    <a:pt x="2919142" y="1059696"/>
                    <a:pt x="6451600" y="-256147"/>
                    <a:pt x="7218556" y="44935"/>
                  </a:cubicBezTo>
                  <a:lnTo>
                    <a:pt x="7218556" y="589867"/>
                  </a:lnTo>
                  <a:cubicBezTo>
                    <a:pt x="6625063" y="803352"/>
                    <a:pt x="5311698" y="1407129"/>
                    <a:pt x="3657600" y="1325847"/>
                  </a:cubicBezTo>
                  <a:cubicBezTo>
                    <a:pt x="2003502" y="1244565"/>
                    <a:pt x="1219200" y="1051769"/>
                    <a:pt x="0" y="914730"/>
                  </a:cubicBezTo>
                  <a:close/>
                </a:path>
              </a:pathLst>
            </a:custGeom>
            <a:gradFill>
              <a:gsLst>
                <a:gs pos="0">
                  <a:srgbClr val="A3DEFD"/>
                </a:gs>
                <a:gs pos="100000">
                  <a:srgbClr val="0F90D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628291" y="4400626"/>
            <a:ext cx="1412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95000">
                      <a:srgbClr val="0155BD"/>
                    </a:gs>
                    <a:gs pos="0">
                      <a:srgbClr val="0F90DD"/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03</a:t>
            </a:r>
            <a:endParaRPr lang="zh-CN" altLang="en-US" sz="9600" b="1" dirty="0">
              <a:gradFill>
                <a:gsLst>
                  <a:gs pos="95000">
                    <a:srgbClr val="0155BD"/>
                  </a:gs>
                  <a:gs pos="0">
                    <a:srgbClr val="0F90DD"/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945377" y="4602443"/>
            <a:ext cx="0" cy="1623627"/>
          </a:xfrm>
          <a:prstGeom prst="line">
            <a:avLst/>
          </a:prstGeom>
          <a:ln w="28575">
            <a:gradFill>
              <a:gsLst>
                <a:gs pos="0">
                  <a:srgbClr val="0F90DD">
                    <a:alpha val="0"/>
                  </a:srgbClr>
                </a:gs>
                <a:gs pos="49500">
                  <a:srgbClr val="0F90DD"/>
                </a:gs>
                <a:gs pos="100000">
                  <a:srgbClr val="0F90DD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745860" y="5804486"/>
            <a:ext cx="136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PART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rcRect l="10627" t="19769" r="19795" b="34787"/>
          <a:stretch>
            <a:fillRect/>
          </a:stretch>
        </p:blipFill>
        <p:spPr>
          <a:xfrm>
            <a:off x="10775315" y="501650"/>
            <a:ext cx="1225550" cy="64897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3350264" y="899479"/>
            <a:ext cx="8784759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</a:rPr>
              <a:t>光伏电站投资建设类型</a:t>
            </a:r>
            <a:endParaRPr lang="en-US" altLang="zh-CN" sz="28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Типы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строительства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электростанций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20" name="http://photo-static-api.fotomore.com/creative/vcg/400/version23/VCG41499509136.jpg" descr="templates\picture_hover\&amp;pky190_sjzg_VCG41499509136&amp;2&amp;src_toppic_inpsrchzd1&amp;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6355" y="1637497"/>
            <a:ext cx="1268095" cy="126809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2479039" y="2353912"/>
            <a:ext cx="4447793" cy="535305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合同能源管理</a:t>
            </a:r>
            <a:endParaRPr lang="en-US" altLang="zh-CN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по э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нергосервисн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контракт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(ЭСКО)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2584449" y="3626452"/>
            <a:ext cx="2534481" cy="535305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融资租赁</a:t>
            </a:r>
            <a:endParaRPr lang="en-US" altLang="zh-CN" dirty="0">
              <a:solidFill>
                <a:srgbClr val="C0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Финансовая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аренда</a:t>
            </a:r>
            <a:endParaRPr lang="zh-CN" altLang="en-US" dirty="0">
              <a:solidFill>
                <a:srgbClr val="C0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ttp://photo-static-api.fotomore.com/creative/vcg/400/version23/VCG41475076324.jpg" descr="templates\picture_hover\&amp;pky110_sjzg_VCG41475076324&amp;2&amp;src_toppic_inpsrchzd1&amp;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1765" y="4760595"/>
            <a:ext cx="1061720" cy="1061720"/>
          </a:xfrm>
          <a:prstGeom prst="rect">
            <a:avLst/>
          </a:prstGeom>
        </p:spPr>
      </p:pic>
      <p:pic>
        <p:nvPicPr>
          <p:cNvPr id="39" name="图片 38" descr="握手合作伙伴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97660" y="3482178"/>
            <a:ext cx="753110" cy="753110"/>
          </a:xfrm>
          <a:prstGeom prst="rect">
            <a:avLst/>
          </a:prstGeom>
        </p:spPr>
      </p:pic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2586229" y="5423150"/>
            <a:ext cx="4342383" cy="535371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  <a:cs typeface="+mj-cs"/>
              </a:rPr>
              <a:t>业主自投</a:t>
            </a:r>
            <a:endParaRPr lang="en-US" altLang="zh-CN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Собственные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инвестиции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заказчика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8421860" y="2272067"/>
            <a:ext cx="3355102" cy="535371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13549C"/>
                </a:solidFill>
                <a:uFillTx/>
                <a:cs typeface="+mj-cs"/>
              </a:rPr>
              <a:t>工业</a:t>
            </a:r>
            <a:r>
              <a:rPr lang="zh-CN" altLang="en-US" dirty="0">
                <a:solidFill>
                  <a:srgbClr val="13549C"/>
                </a:solidFill>
                <a:cs typeface="+mj-cs"/>
              </a:rPr>
              <a:t>厂房</a:t>
            </a:r>
            <a:endParaRPr lang="en-US" altLang="zh-CN" dirty="0">
              <a:solidFill>
                <a:srgbClr val="13549C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ru-RU" altLang="zh-CN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изводственные</a:t>
            </a:r>
            <a:r>
              <a:rPr lang="en-US" altLang="zh-CN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здания</a:t>
            </a:r>
            <a:endParaRPr lang="zh-CN" altLang="zh-CN" kern="100" dirty="0">
              <a:solidFill>
                <a:srgbClr val="13549C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>
              <a:solidFill>
                <a:srgbClr val="13549C"/>
              </a:solidFill>
              <a:cs typeface="+mj-cs"/>
            </a:endParaRPr>
          </a:p>
        </p:txBody>
      </p:sp>
      <p:pic>
        <p:nvPicPr>
          <p:cNvPr id="8" name="图片 7" descr="32313534373939393b32313534373938323b751f600156ed533a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34580" y="3039849"/>
            <a:ext cx="621030" cy="6210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558913" y="3134181"/>
            <a:ext cx="3148825" cy="535371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13549C"/>
                </a:solidFill>
                <a:uFillTx/>
                <a:cs typeface="+mj-cs"/>
              </a:rPr>
              <a:t>产业园区</a:t>
            </a:r>
            <a:endParaRPr lang="en-US" altLang="zh-CN" dirty="0">
              <a:solidFill>
                <a:srgbClr val="13549C"/>
              </a:solidFill>
              <a:uFillTx/>
              <a:cs typeface="+mj-cs"/>
            </a:endParaRPr>
          </a:p>
          <a:p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Промышленные</a:t>
            </a:r>
            <a:r>
              <a:rPr lang="en-US" altLang="zh-CN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парки</a:t>
            </a:r>
            <a:endParaRPr lang="zh-CN" altLang="en-US" dirty="0">
              <a:solidFill>
                <a:srgbClr val="13549C"/>
              </a:solidFill>
              <a:cs typeface="+mj-cs"/>
            </a:endParaRPr>
          </a:p>
        </p:txBody>
      </p:sp>
      <p:pic>
        <p:nvPicPr>
          <p:cNvPr id="12" name="图片 11" descr="32313535353334353b32313535353332333b5efa7b51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79030" y="4177240"/>
            <a:ext cx="656590" cy="65659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558913" y="4307132"/>
            <a:ext cx="3633087" cy="535371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13549C"/>
                </a:solidFill>
                <a:uFillTx/>
                <a:cs typeface="+mj-cs"/>
              </a:rPr>
              <a:t>商业建筑</a:t>
            </a:r>
            <a:endParaRPr lang="en-US" altLang="zh-CN" dirty="0">
              <a:solidFill>
                <a:srgbClr val="13549C"/>
              </a:solidFill>
              <a:uFillTx/>
              <a:cs typeface="+mj-cs"/>
            </a:endParaRPr>
          </a:p>
          <a:p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Коммерческая</a:t>
            </a:r>
            <a:r>
              <a:rPr lang="en-US" altLang="zh-CN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недвижимость</a:t>
            </a:r>
            <a:endParaRPr lang="zh-CN" altLang="en-US" dirty="0">
              <a:solidFill>
                <a:srgbClr val="13549C"/>
              </a:solidFill>
              <a:cs typeface="+mj-cs"/>
            </a:endParaRPr>
          </a:p>
        </p:txBody>
      </p:sp>
      <p:pic>
        <p:nvPicPr>
          <p:cNvPr id="14" name="图片 13" descr="32303231353832363b32303234393234323b514575357ad9514575356869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34580" y="5305609"/>
            <a:ext cx="736600" cy="7366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558913" y="5522813"/>
            <a:ext cx="3576110" cy="535371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13549C"/>
                </a:solidFill>
                <a:uFillTx/>
                <a:cs typeface="+mj-cs"/>
              </a:rPr>
              <a:t>公共设施</a:t>
            </a:r>
            <a:endParaRPr lang="en-US" altLang="zh-CN" dirty="0">
              <a:solidFill>
                <a:srgbClr val="13549C"/>
              </a:solidFill>
              <a:uFillTx/>
              <a:cs typeface="+mj-cs"/>
            </a:endParaRPr>
          </a:p>
          <a:p>
            <a:r>
              <a:rPr lang="en-US" altLang="zh-CN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Общественные</a:t>
            </a:r>
            <a:r>
              <a:rPr lang="en-US" altLang="zh-CN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сооружения</a:t>
            </a:r>
            <a:endParaRPr lang="zh-CN" altLang="en-US" dirty="0">
              <a:solidFill>
                <a:srgbClr val="13549C"/>
              </a:solidFill>
              <a:cs typeface="+mj-cs"/>
            </a:endParaRPr>
          </a:p>
        </p:txBody>
      </p:sp>
      <p:pic>
        <p:nvPicPr>
          <p:cNvPr id="17" name="图片 16" descr="3b32313536363037333b681153f65382623f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350125" y="1716429"/>
            <a:ext cx="785495" cy="7854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10627" t="19769" r="19795" b="34787"/>
          <a:stretch>
            <a:fillRect/>
          </a:stretch>
        </p:blipFill>
        <p:spPr>
          <a:xfrm>
            <a:off x="10775315" y="416560"/>
            <a:ext cx="1225550" cy="7004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657600" y="983461"/>
            <a:ext cx="7730490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</a:rPr>
              <a:t>光伏电站投资建设电站类型</a:t>
            </a:r>
            <a:endParaRPr lang="en-US" altLang="zh-CN" sz="28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Типы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строительства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468630" y="1291590"/>
            <a:ext cx="2270125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并网电压等级</a:t>
            </a:r>
            <a:endParaRPr lang="en-US" altLang="zh-CN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подключения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endParaRPr lang="zh-CN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26415" y="1786890"/>
            <a:ext cx="3056255" cy="1674495"/>
          </a:xfrm>
          <a:prstGeom prst="rect">
            <a:avLst/>
          </a:prstGeom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cs typeface="+mj-cs"/>
              </a:rPr>
              <a:t>0.4kV </a:t>
            </a:r>
          </a:p>
          <a:p>
            <a:endParaRPr lang="en-US" dirty="0">
              <a:solidFill>
                <a:schemeClr val="tx1"/>
              </a:solidFill>
              <a:cs typeface="+mj-cs"/>
            </a:endParaRPr>
          </a:p>
          <a:p>
            <a:r>
              <a:rPr lang="en-US" dirty="0">
                <a:solidFill>
                  <a:schemeClr val="tx1"/>
                </a:solidFill>
                <a:cs typeface="+mj-cs"/>
              </a:rPr>
              <a:t>10kV</a:t>
            </a:r>
          </a:p>
          <a:p>
            <a:endParaRPr lang="zh-CN" altLang="en-US" dirty="0">
              <a:solidFill>
                <a:schemeClr val="tx1"/>
              </a:solidFill>
              <a:cs typeface="+mj-cs"/>
            </a:endParaRPr>
          </a:p>
          <a:p>
            <a:endParaRPr lang="en-US" altLang="zh-CN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584200" y="4079875"/>
            <a:ext cx="2270125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上网模式</a:t>
            </a:r>
            <a:endParaRPr lang="en-US" altLang="zh-CN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подачи в электросеть</a:t>
            </a:r>
            <a:endParaRPr lang="zh-CN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69145" y="4785360"/>
            <a:ext cx="3599815" cy="1506855"/>
          </a:xfrm>
          <a:prstGeom prst="rect">
            <a:avLst/>
          </a:prstGeom>
        </p:spPr>
        <p:txBody>
          <a:bodyPr wrap="square" lIns="90000" tIns="46800" rIns="90000" bIns="46800" anchor="b">
            <a:normAutofit fontScale="85000" lnSpcReduction="20000"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dirty="0">
                <a:solidFill>
                  <a:srgbClr val="C00000"/>
                </a:solidFill>
                <a:cs typeface="+mj-cs"/>
              </a:rPr>
              <a:t>全部自发自用</a:t>
            </a:r>
            <a:endParaRPr lang="en-US" altLang="zh-CN" dirty="0">
              <a:solidFill>
                <a:srgbClr val="C00000"/>
              </a:solidFill>
              <a:cs typeface="+mj-cs"/>
            </a:endParaRPr>
          </a:p>
          <a:p>
            <a:pPr algn="l">
              <a:buClrTx/>
              <a:buSzTx/>
              <a:buFontTx/>
            </a:pPr>
            <a:r>
              <a:rPr lang="en-US" altLang="zh-CN" sz="18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Полное</a:t>
            </a:r>
            <a:r>
              <a:rPr lang="en-US" altLang="zh-CN" sz="18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самообеспечение</a:t>
            </a:r>
            <a:r>
              <a:rPr lang="en-US" altLang="zh-CN" sz="18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электроэнергией</a:t>
            </a:r>
            <a:endParaRPr lang="zh-CN" dirty="0">
              <a:solidFill>
                <a:srgbClr val="C00000"/>
              </a:solidFill>
              <a:cs typeface="+mj-cs"/>
            </a:endParaRPr>
          </a:p>
          <a:p>
            <a:endParaRPr lang="en-US" dirty="0">
              <a:solidFill>
                <a:schemeClr val="tx1"/>
              </a:solidFill>
              <a:cs typeface="+mj-cs"/>
            </a:endParaRPr>
          </a:p>
          <a:p>
            <a:r>
              <a:rPr lang="zh-CN" dirty="0">
                <a:solidFill>
                  <a:srgbClr val="C00000"/>
                </a:solidFill>
                <a:cs typeface="+mj-cs"/>
              </a:rPr>
              <a:t>自发自用，余电上网</a:t>
            </a:r>
            <a:endParaRPr lang="en-US" altLang="zh-CN" dirty="0">
              <a:solidFill>
                <a:srgbClr val="C00000"/>
              </a:solidFill>
              <a:cs typeface="+mj-cs"/>
            </a:endParaRPr>
          </a:p>
          <a:p>
            <a:r>
              <a:rPr lang="ru-RU" altLang="zh-CN" sz="18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Электровыработки для себя, оставшаяся для подачи в электросеть</a:t>
            </a:r>
            <a:endParaRPr lang="zh-CN" altLang="zh-CN" sz="1800" kern="100" dirty="0">
              <a:solidFill>
                <a:srgbClr val="C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35" name="文本框 34"/>
          <p:cNvSpPr txBox="1"/>
          <p:nvPr>
            <p:custDataLst>
              <p:tags r:id="rId8"/>
            </p:custDataLst>
          </p:nvPr>
        </p:nvSpPr>
        <p:spPr>
          <a:xfrm>
            <a:off x="6306380" y="5051695"/>
            <a:ext cx="3837477" cy="512445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solidFill>
                  <a:srgbClr val="C00000"/>
                </a:solidFill>
                <a:cs typeface="+mj-cs"/>
              </a:rPr>
              <a:t>  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cs typeface="+mj-cs"/>
              </a:rPr>
              <a:t> </a:t>
            </a:r>
            <a:r>
              <a:rPr lang="zh-CN" altLang="en-US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effectLst/>
                <a:cs typeface="+mj-cs"/>
              </a:rPr>
              <a:t>工商业分布式</a:t>
            </a:r>
            <a:endParaRPr lang="en-US" altLang="zh-CN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cs typeface="+mj-cs"/>
            </a:endParaRPr>
          </a:p>
          <a:p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</a:t>
            </a:r>
            <a:r>
              <a:rPr lang="ru-RU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ие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коммерческого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сектора</a:t>
            </a:r>
            <a:endParaRPr lang="zh-CN" altLang="en-US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cs typeface="+mj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26510" y="1927860"/>
            <a:ext cx="7648575" cy="2744470"/>
            <a:chOff x="6026" y="3036"/>
            <a:chExt cx="12045" cy="4322"/>
          </a:xfrm>
        </p:grpSpPr>
        <p:sp>
          <p:nvSpPr>
            <p:cNvPr id="3" name="矩形 2"/>
            <p:cNvSpPr/>
            <p:nvPr/>
          </p:nvSpPr>
          <p:spPr>
            <a:xfrm>
              <a:off x="6026" y="3442"/>
              <a:ext cx="12024" cy="391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7b0a202020202266696c746572223a202235220a7d0a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>
              <a:lum bright="-6000"/>
            </a:blip>
            <a:stretch>
              <a:fillRect/>
            </a:stretch>
          </p:blipFill>
          <p:spPr>
            <a:xfrm>
              <a:off x="6026" y="3036"/>
              <a:ext cx="12045" cy="391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10627" t="19769" r="19795" b="34787"/>
          <a:stretch>
            <a:fillRect/>
          </a:stretch>
        </p:blipFill>
        <p:spPr>
          <a:xfrm>
            <a:off x="10775315" y="416560"/>
            <a:ext cx="1225550" cy="61150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3"/>
            </p:custDataLst>
          </p:nvPr>
        </p:nvSpPr>
        <p:spPr>
          <a:xfrm>
            <a:off x="8289419" y="5322062"/>
            <a:ext cx="3785787" cy="827975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400" dirty="0">
                <a:solidFill>
                  <a:srgbClr val="C00000"/>
                </a:solidFill>
                <a:cs typeface="+mj-cs"/>
              </a:rPr>
              <a:t>  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cs typeface="+mj-cs"/>
              </a:rPr>
              <a:t> </a:t>
            </a:r>
            <a:r>
              <a:rPr lang="zh-CN" altLang="en-US" sz="14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effectLst/>
                <a:cs typeface="+mj-cs"/>
              </a:rPr>
              <a:t>离网系统</a:t>
            </a:r>
            <a:endParaRPr lang="en-US" altLang="zh-CN" sz="14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cs typeface="+mj-cs"/>
            </a:endParaRPr>
          </a:p>
          <a:p>
            <a:pPr algn="ctr"/>
            <a:r>
              <a:rPr lang="ru-RU" altLang="zh-CN" sz="1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en-US" altLang="zh-CN" sz="14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езависим</a:t>
            </a:r>
            <a:r>
              <a:rPr lang="ru-RU" altLang="zh-CN" sz="1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ая</a:t>
            </a:r>
            <a:r>
              <a:rPr lang="en-US" altLang="zh-CN" sz="1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</a:t>
            </a:r>
            <a:r>
              <a:rPr lang="ru-RU" altLang="zh-CN" sz="1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ая</a:t>
            </a:r>
            <a:r>
              <a:rPr lang="en-US" altLang="zh-CN" sz="1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</a:t>
            </a:r>
            <a:r>
              <a:rPr lang="ru-RU" altLang="zh-CN" sz="14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endParaRPr lang="zh-CN" altLang="en-US" sz="14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cs typeface="+mj-cs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554634" y="650875"/>
            <a:ext cx="7896729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</a:rPr>
              <a:t>光伏电站投资电站类型</a:t>
            </a:r>
            <a:endParaRPr lang="en-US" altLang="zh-CN" sz="28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Типы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инвестиций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26415" y="1028065"/>
            <a:ext cx="2396247" cy="495300"/>
          </a:xfrm>
          <a:prstGeom prst="rect">
            <a:avLst/>
          </a:prstGeom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0070C0"/>
                </a:solidFill>
                <a:cs typeface="+mj-cs"/>
              </a:rPr>
              <a:t>应用 </a:t>
            </a:r>
            <a:r>
              <a:rPr lang="en-US" altLang="zh-CN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</a:t>
            </a:r>
            <a:endParaRPr lang="zh-CN" altLang="en-US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84200" y="1604645"/>
            <a:ext cx="6995920" cy="135128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fontAlgn="auto"/>
            <a:r>
              <a:rPr lang="en-US" sz="1600" dirty="0" err="1">
                <a:solidFill>
                  <a:schemeClr val="tx1"/>
                </a:solidFill>
                <a:cs typeface="+mj-cs"/>
              </a:rPr>
              <a:t>该系统适用于海岛、荒漠、草原以及偏远山区等无电或缺电或者电费畸高的地方</a:t>
            </a:r>
            <a:endParaRPr lang="en-US" sz="1600" dirty="0">
              <a:solidFill>
                <a:schemeClr val="tx1"/>
              </a:solidFill>
              <a:cs typeface="+mj-cs"/>
            </a:endParaRPr>
          </a:p>
          <a:p>
            <a:pPr indent="0" algn="just" fontAlgn="auto"/>
            <a:r>
              <a:rPr lang="ru-RU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 система применяется в таких местах, как острова, пустыни, пастбища и отдаленные горные районы, где отсутствует электроэнергия или ее не хватает, или где тарифы на электроэнергию высоки.</a:t>
            </a:r>
            <a:endParaRPr lang="en-U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524828" y="2975509"/>
            <a:ext cx="3243867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0070C0"/>
                </a:solidFill>
                <a:cs typeface="+mj-cs"/>
              </a:rPr>
              <a:t>优点 </a:t>
            </a:r>
            <a:r>
              <a:rPr lang="en-US" altLang="zh-CN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</a:t>
            </a:r>
            <a:endParaRPr lang="zh-CN" altLang="en-US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526415" y="4377815"/>
            <a:ext cx="7692681" cy="2400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cs typeface="+mj-cs"/>
              </a:rPr>
              <a:t>安装轻便，不受地域限制，适用范围广</a:t>
            </a:r>
            <a:endParaRPr lang="en-US" altLang="zh-CN" sz="1600" dirty="0">
              <a:solidFill>
                <a:schemeClr val="tx1"/>
              </a:solidFill>
              <a:cs typeface="+mj-cs"/>
            </a:endParaRPr>
          </a:p>
          <a:p>
            <a:pPr algn="just"/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Простая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ограниченная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географическими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условиями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широкой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областью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</a:t>
            </a:r>
            <a:endParaRPr lang="zh-CN" altLang="en-US" sz="1600" dirty="0">
              <a:solidFill>
                <a:schemeClr val="tx1"/>
              </a:solidFill>
              <a:cs typeface="+mj-cs"/>
            </a:endParaRPr>
          </a:p>
          <a:p>
            <a:endParaRPr lang="en-US" sz="1600" dirty="0">
              <a:solidFill>
                <a:schemeClr val="tx1"/>
              </a:solidFill>
              <a:cs typeface="+mj-cs"/>
            </a:endParaRPr>
          </a:p>
          <a:p>
            <a:r>
              <a:rPr lang="zh-CN" sz="1600" dirty="0">
                <a:solidFill>
                  <a:schemeClr val="tx1"/>
                </a:solidFill>
                <a:cs typeface="+mj-cs"/>
              </a:rPr>
              <a:t>安全可靠，无噪声，无污染排放</a:t>
            </a:r>
            <a:endParaRPr lang="en-US" altLang="zh-CN" sz="1600" dirty="0">
              <a:solidFill>
                <a:schemeClr val="tx1"/>
              </a:solidFill>
              <a:cs typeface="+mj-cs"/>
            </a:endParaRPr>
          </a:p>
          <a:p>
            <a:pPr algn="just"/>
            <a:r>
              <a:rPr lang="zh-CN" altLang="zh-CN" sz="1600" kern="1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езопасен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надежен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бесшумен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производит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вредных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выбросов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zh-CN" sz="1600" dirty="0">
              <a:solidFill>
                <a:schemeClr val="tx1"/>
              </a:solidFill>
              <a:cs typeface="+mj-cs"/>
            </a:endParaRPr>
          </a:p>
          <a:p>
            <a:endParaRPr lang="zh-CN" sz="1600" dirty="0">
              <a:solidFill>
                <a:schemeClr val="tx1"/>
              </a:solidFill>
              <a:cs typeface="+mj-cs"/>
            </a:endParaRPr>
          </a:p>
          <a:p>
            <a:r>
              <a:rPr lang="zh-CN" sz="1600" dirty="0">
                <a:solidFill>
                  <a:schemeClr val="tx1"/>
                </a:solidFill>
                <a:cs typeface="+mj-cs"/>
              </a:rPr>
              <a:t>全自动运行，无须人工值守维护</a:t>
            </a:r>
            <a:endParaRPr lang="en-US" altLang="zh-CN" sz="1600" dirty="0">
              <a:solidFill>
                <a:schemeClr val="tx1"/>
              </a:solidFill>
              <a:cs typeface="+mj-cs"/>
            </a:endParaRPr>
          </a:p>
          <a:p>
            <a:pPr algn="just"/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Полностью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автоматическая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необходимости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дежурства</a:t>
            </a:r>
            <a:endParaRPr lang="zh-CN" sz="1600" dirty="0">
              <a:solidFill>
                <a:schemeClr val="tx1"/>
              </a:solidFill>
              <a:cs typeface="+mj-cs"/>
            </a:endParaRPr>
          </a:p>
          <a:p>
            <a:endParaRPr lang="zh-CN" sz="1600" dirty="0">
              <a:solidFill>
                <a:schemeClr val="tx1"/>
              </a:solidFill>
              <a:cs typeface="+mj-cs"/>
            </a:endParaRPr>
          </a:p>
          <a:p>
            <a:r>
              <a:rPr lang="zh-CN" sz="1600" dirty="0">
                <a:solidFill>
                  <a:schemeClr val="tx1"/>
                </a:solidFill>
                <a:cs typeface="+mj-cs"/>
              </a:rPr>
              <a:t>蓄电池作为储能单元，在阴雨天或者夜晚时，保证系统正常工作</a:t>
            </a:r>
            <a:endParaRPr lang="en-US" altLang="zh-CN" sz="1600" dirty="0">
              <a:solidFill>
                <a:schemeClr val="tx1"/>
              </a:solidFill>
              <a:cs typeface="+mj-cs"/>
            </a:endParaRPr>
          </a:p>
          <a:p>
            <a:pPr algn="just"/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Аккумуляторные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батареи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накопители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энергии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обеспечивают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бесперебойную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работу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пасмурные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ru-RU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</a:t>
            </a:r>
            <a:r>
              <a:rPr lang="en-US" altLang="zh-CN" sz="1600" kern="1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ночью</a:t>
            </a:r>
            <a:endParaRPr lang="zh-CN" sz="16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9" name="图片 8" descr="7b0a202020202266696c746572223a202235220a7d0a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rcRect l="5750" t="14991" r="7602" b="5630"/>
          <a:stretch>
            <a:fillRect/>
          </a:stretch>
        </p:blipFill>
        <p:spPr>
          <a:xfrm>
            <a:off x="7275830" y="1523365"/>
            <a:ext cx="4370705" cy="3998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10627" t="19769" r="19795" b="34787"/>
          <a:stretch>
            <a:fillRect/>
          </a:stretch>
        </p:blipFill>
        <p:spPr>
          <a:xfrm>
            <a:off x="10775315" y="416560"/>
            <a:ext cx="1225550" cy="6115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546504" y="939483"/>
            <a:ext cx="7716852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  <a:sym typeface="+mn-ea"/>
              </a:rPr>
              <a:t>工商业分布式光伏电站的优势</a:t>
            </a:r>
            <a:endParaRPr lang="en-US" altLang="zh-CN" sz="2800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распределенных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сектора</a:t>
            </a:r>
            <a:endParaRPr lang="zh-CN" altLang="en-US" dirty="0">
              <a:solidFill>
                <a:srgbClr val="C00000"/>
              </a:solidFill>
              <a:cs typeface="+mj-cs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52425" y="1482725"/>
            <a:ext cx="2557145" cy="4531995"/>
          </a:xfrm>
          <a:prstGeom prst="roundRect">
            <a:avLst/>
          </a:prstGeom>
          <a:solidFill>
            <a:srgbClr val="13549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01955" y="1558290"/>
            <a:ext cx="2557145" cy="4299585"/>
          </a:xfrm>
          <a:prstGeom prst="rect">
            <a:avLst/>
          </a:prstGeom>
          <a:noFill/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fontAlgn="auto">
              <a:lnSpc>
                <a:spcPts val="1300"/>
              </a:lnSpc>
            </a:pPr>
            <a:r>
              <a:rPr lang="en-US" sz="1200" b="0" dirty="0">
                <a:uFillTx/>
                <a:cs typeface="+mj-cs"/>
              </a:rPr>
              <a:t>企业厂房通常具有屋顶面积大、屋面平整，遮挡物少，自身用电量大，电价高等特点，非常适合安装光伏发电系统。如</a:t>
            </a:r>
            <a:r>
              <a:rPr lang="zh-CN" altLang="en-US" sz="1200" b="0" dirty="0">
                <a:uFillTx/>
                <a:cs typeface="+mj-cs"/>
              </a:rPr>
              <a:t>果</a:t>
            </a:r>
            <a:r>
              <a:rPr lang="en-US" sz="1200" b="0" dirty="0">
                <a:uFillTx/>
                <a:cs typeface="+mj-cs"/>
              </a:rPr>
              <a:t>这些屋顶被第三方投资，安装光伏电站，企业</a:t>
            </a:r>
            <a:r>
              <a:rPr lang="zh-CN" altLang="en-US" sz="1200" b="0" dirty="0">
                <a:uFillTx/>
                <a:cs typeface="+mj-cs"/>
              </a:rPr>
              <a:t>实现</a:t>
            </a:r>
            <a:r>
              <a:rPr lang="en-US" sz="1200" b="0" dirty="0" err="1">
                <a:uFillTx/>
                <a:cs typeface="+mj-cs"/>
              </a:rPr>
              <a:t>自发自用，不必出任何费用，即可享受用能降本</a:t>
            </a:r>
            <a:r>
              <a:rPr lang="en-US" sz="1200" b="0" dirty="0">
                <a:uFillTx/>
                <a:cs typeface="+mj-cs"/>
              </a:rPr>
              <a:t>。</a:t>
            </a:r>
          </a:p>
          <a:p>
            <a:pPr indent="0" algn="just" fontAlgn="auto">
              <a:lnSpc>
                <a:spcPts val="1300"/>
              </a:lnSpc>
            </a:pPr>
            <a:r>
              <a:rPr lang="ru-RU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Производственные здания предприятия обычно имеют большую площадь крыши, плоскую кровлю, меньшее количество укрытий, высокое их собственное потребление электроэнергии, высокие цены на электроэнергию и другие характеристики, что очень подходит для установки фотоэлектрических энергосистем. Если эти крыши будут инвестированы третьей стороной для установки фотоэлектрических электростанций, то предприятие сможет самостоятельно вырабатывать для собственного электропотребления без каких-либо затрат со снижением расходов на энергопотребление. </a:t>
            </a:r>
            <a:endParaRPr lang="en-US" sz="1200" b="0" dirty="0">
              <a:uFillTx/>
              <a:cs typeface="+mj-cs"/>
            </a:endParaRPr>
          </a:p>
          <a:p>
            <a:pPr indent="0" fontAlgn="auto">
              <a:lnSpc>
                <a:spcPct val="150000"/>
              </a:lnSpc>
            </a:pPr>
            <a:endParaRPr lang="en-US" sz="1500" dirty="0">
              <a:cs typeface="+mj-cs"/>
            </a:endParaRPr>
          </a:p>
          <a:p>
            <a:pPr indent="0" fontAlgn="auto">
              <a:lnSpc>
                <a:spcPct val="150000"/>
              </a:lnSpc>
            </a:pPr>
            <a:endParaRPr lang="en-US" sz="1500" dirty="0">
              <a:cs typeface="+mj-cs"/>
            </a:endParaRPr>
          </a:p>
          <a:p>
            <a:pPr indent="0" fontAlgn="auto">
              <a:lnSpc>
                <a:spcPct val="150000"/>
              </a:lnSpc>
            </a:pPr>
            <a:endParaRPr lang="en-US" sz="1600" dirty="0">
              <a:cs typeface="+mj-cs"/>
            </a:endParaRP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3207385" y="1482725"/>
            <a:ext cx="2303145" cy="4531995"/>
          </a:xfrm>
          <a:prstGeom prst="roundRect">
            <a:avLst/>
          </a:prstGeom>
          <a:solidFill>
            <a:srgbClr val="13549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347720" y="1619250"/>
            <a:ext cx="2084070" cy="396176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fontAlgn="auto">
              <a:lnSpc>
                <a:spcPts val="1400"/>
              </a:lnSpc>
            </a:pPr>
            <a:r>
              <a:rPr lang="en-US" sz="1200" b="0" dirty="0">
                <a:uFillTx/>
                <a:cs typeface="+mj-cs"/>
              </a:rPr>
              <a:t>企业屋顶安装光伏电站后实现太阳能</a:t>
            </a:r>
            <a:r>
              <a:rPr lang="zh-CN" altLang="en-US" sz="1200" b="0" dirty="0">
                <a:uFillTx/>
                <a:cs typeface="+mj-cs"/>
              </a:rPr>
              <a:t>和</a:t>
            </a:r>
            <a:r>
              <a:rPr lang="en-US" sz="1200" b="0" dirty="0">
                <a:uFillTx/>
                <a:cs typeface="+mj-cs"/>
              </a:rPr>
              <a:t>建筑的综合利用</a:t>
            </a:r>
            <a:r>
              <a:rPr lang="zh-CN" altLang="en-US" sz="1200" b="0" dirty="0">
                <a:uFillTx/>
                <a:cs typeface="+mj-cs"/>
              </a:rPr>
              <a:t>，</a:t>
            </a:r>
            <a:r>
              <a:rPr lang="en-US" sz="1200" b="0" dirty="0">
                <a:uFillTx/>
                <a:cs typeface="+mj-cs"/>
              </a:rPr>
              <a:t>在没有地域限制的基础上，完成节能减排目标，</a:t>
            </a:r>
            <a:r>
              <a:rPr lang="zh-CN" altLang="en-US" sz="1200" b="0" dirty="0">
                <a:uFillTx/>
                <a:cs typeface="+mj-cs"/>
              </a:rPr>
              <a:t>实现</a:t>
            </a:r>
            <a:r>
              <a:rPr lang="en-US" sz="1200" b="0" dirty="0">
                <a:uFillTx/>
                <a:cs typeface="+mj-cs"/>
              </a:rPr>
              <a:t>绿色转型升级</a:t>
            </a:r>
            <a:r>
              <a:rPr lang="zh-CN" altLang="en-US" sz="1200" b="0" dirty="0">
                <a:uFillTx/>
                <a:cs typeface="+mj-cs"/>
              </a:rPr>
              <a:t>，</a:t>
            </a:r>
            <a:r>
              <a:rPr lang="en-US" sz="1200" b="0" dirty="0" err="1">
                <a:uFillTx/>
                <a:cs typeface="+mj-cs"/>
                <a:sym typeface="+mn-ea"/>
              </a:rPr>
              <a:t>同时树立良好的品牌形象</a:t>
            </a:r>
            <a:r>
              <a:rPr lang="en-US" sz="1200" b="0" dirty="0">
                <a:uFillTx/>
                <a:cs typeface="+mj-cs"/>
                <a:sym typeface="+mn-ea"/>
              </a:rPr>
              <a:t>。</a:t>
            </a:r>
          </a:p>
          <a:p>
            <a:pPr indent="0" algn="just" fontAlgn="auto">
              <a:lnSpc>
                <a:spcPts val="1400"/>
              </a:lnSpc>
            </a:pPr>
            <a:r>
              <a:rPr lang="ru-RU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 установки фотоэлектрических электростанций на крыше предприятия будет осуществлять комплексное использование солнечной энергии и зданий. На основе отсутствия географических ограничений будут достигнуты цели по энергосбережению и сокращению выбросов, а также будут достигнуты экологическая трансформация и модернизация. В то же время, будет создан хороший имидж бренда.</a:t>
            </a:r>
            <a:endParaRPr lang="en-US" sz="1200" b="0" dirty="0">
              <a:uFillTx/>
              <a:cs typeface="+mj-cs"/>
            </a:endParaRPr>
          </a:p>
          <a:p>
            <a:pPr indent="0" fontAlgn="auto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cs typeface="+mj-cs"/>
            </a:endParaRPr>
          </a:p>
          <a:p>
            <a:pPr indent="0" fontAlgn="auto">
              <a:lnSpc>
                <a:spcPct val="150000"/>
              </a:lnSpc>
            </a:pPr>
            <a:endParaRPr lang="en-US" sz="1500" dirty="0">
              <a:solidFill>
                <a:schemeClr val="tx1"/>
              </a:solidFill>
              <a:cs typeface="+mj-cs"/>
            </a:endParaRPr>
          </a:p>
          <a:p>
            <a:pPr indent="0" fontAlgn="auto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图片 2" descr="7b0a202020202266696c746572223a202235220a7d0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l="3200"/>
          <a:stretch>
            <a:fillRect/>
          </a:stretch>
        </p:blipFill>
        <p:spPr>
          <a:xfrm>
            <a:off x="5758815" y="1619250"/>
            <a:ext cx="6242050" cy="4238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0627" t="19769" r="19795" b="34787"/>
          <a:stretch>
            <a:fillRect/>
          </a:stretch>
        </p:blipFill>
        <p:spPr>
          <a:xfrm>
            <a:off x="10775315" y="416560"/>
            <a:ext cx="1225550" cy="6115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717587" y="942975"/>
            <a:ext cx="7788910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  <a:sym typeface="+mn-ea"/>
              </a:rPr>
              <a:t>工商业分布式光伏电站的优势</a:t>
            </a:r>
            <a:endParaRPr lang="en-US" altLang="zh-CN" sz="2800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распределенных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сектора</a:t>
            </a:r>
            <a:endParaRPr lang="zh-CN" altLang="en-US" dirty="0">
              <a:solidFill>
                <a:srgbClr val="C00000"/>
              </a:solidFill>
              <a:cs typeface="+mj-cs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09745" y="1485265"/>
            <a:ext cx="7226300" cy="4678680"/>
            <a:chOff x="6787" y="2752"/>
            <a:chExt cx="11380" cy="6786"/>
          </a:xfrm>
        </p:grpSpPr>
        <p:pic>
          <p:nvPicPr>
            <p:cNvPr id="8" name="图片 7" descr="新车棚采用半透明光伏组件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61" y="2752"/>
              <a:ext cx="5106" cy="3178"/>
            </a:xfrm>
            <a:prstGeom prst="rect">
              <a:avLst/>
            </a:prstGeom>
          </p:spPr>
        </p:pic>
        <p:pic>
          <p:nvPicPr>
            <p:cNvPr id="10" name="图片 9" descr="74c9152393ade866f45d532b5ff47a5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83" y="6316"/>
              <a:ext cx="6384" cy="3222"/>
            </a:xfrm>
            <a:prstGeom prst="rect">
              <a:avLst/>
            </a:prstGeom>
          </p:spPr>
        </p:pic>
        <p:pic>
          <p:nvPicPr>
            <p:cNvPr id="11" name="图片 10" descr="a28ef4a8e2dac427d9fc3a88a4ada28a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87" y="2752"/>
              <a:ext cx="6074" cy="3178"/>
            </a:xfrm>
            <a:prstGeom prst="rect">
              <a:avLst/>
            </a:prstGeom>
          </p:spPr>
        </p:pic>
        <p:pic>
          <p:nvPicPr>
            <p:cNvPr id="13" name="图片 12" descr="51miz-P691873-FMX72GJ4-3840x256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87" y="6316"/>
              <a:ext cx="4781" cy="3221"/>
            </a:xfrm>
            <a:prstGeom prst="rect">
              <a:avLst/>
            </a:prstGeom>
          </p:spPr>
        </p:pic>
      </p:grpSp>
      <p:sp>
        <p:nvSpPr>
          <p:cNvPr id="15" name="圆角矩形 14"/>
          <p:cNvSpPr/>
          <p:nvPr>
            <p:custDataLst>
              <p:tags r:id="rId4"/>
            </p:custDataLst>
          </p:nvPr>
        </p:nvSpPr>
        <p:spPr>
          <a:xfrm>
            <a:off x="581660" y="1485265"/>
            <a:ext cx="3348990" cy="4677410"/>
          </a:xfrm>
          <a:prstGeom prst="roundRect">
            <a:avLst/>
          </a:prstGeom>
          <a:solidFill>
            <a:srgbClr val="13549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96595" y="1787948"/>
            <a:ext cx="3119120" cy="4309110"/>
          </a:xfrm>
          <a:prstGeom prst="rect">
            <a:avLst/>
          </a:prstGeom>
          <a:noFill/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fontAlgn="auto">
              <a:lnSpc>
                <a:spcPts val="1400"/>
              </a:lnSpc>
            </a:pPr>
            <a:r>
              <a:rPr lang="zh-CN" sz="1200" b="0" dirty="0">
                <a:uFillTx/>
                <a:cs typeface="+mj-cs"/>
              </a:rPr>
              <a:t>企业</a:t>
            </a:r>
            <a:r>
              <a:rPr sz="1200" b="0" dirty="0">
                <a:uFillTx/>
                <a:cs typeface="+mj-cs"/>
              </a:rPr>
              <a:t>屋顶大多是水泥屋顶或彩钢瓦屋顶，安装分布式电站之后，光伏组件本身相当于为屋顶增加了一层隔离和保护，可以防晒防雨防腐蚀，增加屋顶的使用寿命</a:t>
            </a:r>
            <a:r>
              <a:rPr lang="zh-CN" sz="1200" b="0" dirty="0">
                <a:uFillTx/>
                <a:cs typeface="+mj-cs"/>
              </a:rPr>
              <a:t>。</a:t>
            </a:r>
            <a:r>
              <a:rPr sz="1200" b="0" dirty="0" err="1">
                <a:uFillTx/>
                <a:cs typeface="+mj-cs"/>
              </a:rPr>
              <a:t>此外，光伏组件可以吸收部分阳光温度，缓滞工厂内外部的气温，形成冬暖夏凉的气温效果</a:t>
            </a:r>
            <a:r>
              <a:rPr sz="1200" b="0" dirty="0">
                <a:uFillTx/>
                <a:cs typeface="+mj-cs"/>
              </a:rPr>
              <a:t>。</a:t>
            </a:r>
            <a:endParaRPr lang="en-US" sz="1200" b="0" dirty="0">
              <a:uFillTx/>
              <a:cs typeface="+mj-cs"/>
            </a:endParaRPr>
          </a:p>
          <a:p>
            <a:pPr indent="0" algn="just" fontAlgn="auto">
              <a:lnSpc>
                <a:spcPts val="1400"/>
              </a:lnSpc>
            </a:pP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Крыши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предприятий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обычно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цемент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ные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цветного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профнастила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распределительной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элетро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фотоэлектрические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создают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дополнительный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защитный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слой</a:t>
            </a:r>
            <a:r>
              <a:rPr lang="ru-RU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изоляции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предохраняя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солнца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дождя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коррозии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продлевая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службы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крыши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Кроме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того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фотоэлектрические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способны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поглощать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часть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солнечного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тепла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регулируя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температуру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снаружи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производственных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помещений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создавая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сохранения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тепла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зимой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прохлады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летом</a:t>
            </a:r>
            <a:r>
              <a:rPr lang="en-US" altLang="zh-CN" sz="1200" b="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200" b="0" dirty="0">
              <a:uFillTx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10627" t="19769" r="19795" b="34787"/>
          <a:stretch>
            <a:fillRect/>
          </a:stretch>
        </p:blipFill>
        <p:spPr>
          <a:xfrm>
            <a:off x="10775315" y="416560"/>
            <a:ext cx="1225550" cy="6115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571725" y="855980"/>
            <a:ext cx="7996070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  <a:cs typeface="+mj-cs"/>
                <a:sym typeface="+mn-ea"/>
              </a:rPr>
              <a:t>工商业分布式光伏电站的优势</a:t>
            </a:r>
            <a:endParaRPr lang="en-US" altLang="zh-CN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распределенных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сектора</a:t>
            </a:r>
            <a:endParaRPr lang="zh-CN" altLang="en-US" dirty="0">
              <a:solidFill>
                <a:srgbClr val="C00000"/>
              </a:solidFill>
              <a:cs typeface="+mj-cs"/>
              <a:sym typeface="+mn-ea"/>
            </a:endParaRPr>
          </a:p>
        </p:txBody>
      </p:sp>
      <p:pic>
        <p:nvPicPr>
          <p:cNvPr id="7" name="图片 6" descr="工厂屋顶上的太阳能电池板"/>
          <p:cNvPicPr>
            <a:picLocks noChangeAspect="1"/>
          </p:cNvPicPr>
          <p:nvPr/>
        </p:nvPicPr>
        <p:blipFill>
          <a:blip r:embed="rId9"/>
          <a:srcRect t="22137"/>
          <a:stretch>
            <a:fillRect/>
          </a:stretch>
        </p:blipFill>
        <p:spPr>
          <a:xfrm>
            <a:off x="0" y="2848186"/>
            <a:ext cx="12192635" cy="421449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00466" y="1377555"/>
            <a:ext cx="11322050" cy="158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0C4DF"/>
                </a:solidFill>
              </a14:hiddenFill>
            </a:ext>
          </a:extLst>
        </p:spPr>
        <p:txBody>
          <a:bodyPr wrap="square" rtlCol="0" anchor="t" anchorCtr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 fontAlgn="auto"/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河北省唐山市光伏电站装机容量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1M</a:t>
            </a:r>
            <a:r>
              <a:rPr lang="en-US" altLang="zh-CN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</a:t>
            </a: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测算：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/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Расчет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фотоэлектрической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электростанции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установленной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</a:t>
            </a:r>
            <a:r>
              <a:rPr lang="ru-RU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ью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МВт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городе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Таншань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провинции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Хэбэй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zh-CN" alt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/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25年发电总量约</a:t>
            </a:r>
            <a:r>
              <a:rPr lang="en-US" altLang="zh-CN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3050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r>
              <a:rPr 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度</a:t>
            </a: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，平均每年发电量约</a:t>
            </a:r>
            <a:r>
              <a:rPr lang="en-US" altLang="zh-CN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122</a:t>
            </a:r>
            <a:r>
              <a:rPr lang="zh-CN" altLang="en-US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度，</a:t>
            </a:r>
            <a:r>
              <a:rPr 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平均每年</a:t>
            </a:r>
            <a:r>
              <a:rPr 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节约标准煤约</a:t>
            </a:r>
            <a:r>
              <a:rPr lang="zh-CN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492</a:t>
            </a:r>
            <a:r>
              <a:rPr 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吨，平均每年减少二氧化碳气体排放约</a:t>
            </a:r>
            <a:r>
              <a:rPr lang="zh-CN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1200</a:t>
            </a:r>
            <a:r>
              <a:rPr 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吨，平均每年等效植树约</a:t>
            </a:r>
            <a:r>
              <a:rPr lang="zh-CN" sz="1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65880</a:t>
            </a:r>
            <a:r>
              <a:rPr 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棵。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indent="0" fontAlgn="auto"/>
            <a:r>
              <a:rPr lang="ru-RU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 </a:t>
            </a:r>
            <a:r>
              <a:rPr lang="ru-RU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общая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элекро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выработка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составит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около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30,5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млн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кВт·ч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среднем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1,22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млн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кВт·ч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экономия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условного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топлива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492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тонн</a:t>
            </a:r>
            <a:r>
              <a:rPr lang="ru-RU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сокращение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выбросов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</a:t>
            </a:r>
            <a:r>
              <a:rPr lang="en-US" altLang="zh-CN" sz="1400" kern="1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1200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тонн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эквивалентно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посадке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65880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деревьев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indent="0" fontAlgn="auto"/>
            <a:endParaRPr 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/>
            <a:endParaRPr 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/>
            <a:endParaRPr 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0627" t="19769" r="19795" b="34787"/>
          <a:stretch>
            <a:fillRect/>
          </a:stretch>
        </p:blipFill>
        <p:spPr>
          <a:xfrm>
            <a:off x="10775315" y="416560"/>
            <a:ext cx="1225550" cy="7004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610927" y="953135"/>
            <a:ext cx="7382902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  <a:sym typeface="+mn-ea"/>
              </a:rPr>
              <a:t>工商业分布式光伏项目流程</a:t>
            </a:r>
            <a:endParaRPr lang="en-US" altLang="zh-CN" sz="2800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распределенных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сектора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1518920"/>
            <a:ext cx="12252960" cy="3692525"/>
            <a:chOff x="330" y="2714"/>
            <a:chExt cx="18702" cy="581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0" y="2714"/>
              <a:ext cx="18702" cy="5815"/>
            </a:xfrm>
            <a:prstGeom prst="rect">
              <a:avLst/>
            </a:prstGeom>
          </p:spPr>
        </p:pic>
        <p:sp>
          <p:nvSpPr>
            <p:cNvPr id="22" name="normalMask_图片 20"/>
            <p:cNvSpPr/>
            <p:nvPr>
              <p:custDataLst>
                <p:tags r:id="rId5"/>
              </p:custDataLst>
            </p:nvPr>
          </p:nvSpPr>
          <p:spPr>
            <a:xfrm>
              <a:off x="330" y="2714"/>
              <a:ext cx="18702" cy="5815"/>
            </a:xfrm>
            <a:prstGeom prst="rect">
              <a:avLst/>
            </a:prstGeom>
            <a:solidFill>
              <a:srgbClr val="131224">
                <a:alpha val="9000"/>
              </a:srgbClr>
            </a:solidFill>
          </p:spPr>
        </p:sp>
      </p:grp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374650" y="5352415"/>
            <a:ext cx="11726195" cy="1309370"/>
          </a:xfrm>
          <a:prstGeom prst="rect">
            <a:avLst/>
          </a:prstGeom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fontAlgn="auto"/>
            <a:r>
              <a:rPr lang="en-US" altLang="zh-CN" sz="1400" dirty="0">
                <a:solidFill>
                  <a:schemeClr val="tx1"/>
                </a:solidFill>
                <a:cs typeface="+mj-cs"/>
              </a:rPr>
              <a:t>1.</a:t>
            </a:r>
            <a:r>
              <a:rPr lang="zh-CN" altLang="en-US" sz="1400" dirty="0">
                <a:solidFill>
                  <a:schemeClr val="tx1"/>
                </a:solidFill>
                <a:cs typeface="+mj-cs"/>
              </a:rPr>
              <a:t>图纸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Чертежи</a:t>
            </a:r>
            <a:endParaRPr lang="zh-CN" altLang="en-US" sz="1400" dirty="0">
              <a:solidFill>
                <a:schemeClr val="tx1"/>
              </a:solidFill>
              <a:cs typeface="+mj-cs"/>
            </a:endParaRPr>
          </a:p>
          <a:p>
            <a:pPr indent="0" fontAlgn="auto"/>
            <a:r>
              <a:rPr lang="en-US" altLang="zh-CN" sz="1400" dirty="0">
                <a:solidFill>
                  <a:schemeClr val="tx1"/>
                </a:solidFill>
                <a:cs typeface="+mj-cs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cs typeface="+mj-cs"/>
              </a:rPr>
              <a:t>屋顶平面图、建筑图、结构图、电气一次系统图</a:t>
            </a:r>
            <a:r>
              <a:rPr lang="en-US" altLang="zh-CN" sz="1400" dirty="0">
                <a:solidFill>
                  <a:schemeClr val="tx1"/>
                </a:solidFill>
                <a:cs typeface="+mj-cs"/>
              </a:rPr>
              <a:t>(</a:t>
            </a:r>
            <a:r>
              <a:rPr lang="zh-CN" altLang="en-US" sz="1400" dirty="0">
                <a:solidFill>
                  <a:schemeClr val="tx1"/>
                </a:solidFill>
                <a:cs typeface="+mj-cs"/>
              </a:rPr>
              <a:t>含变压器信息</a:t>
            </a:r>
            <a:r>
              <a:rPr lang="en-US" altLang="zh-CN" sz="1400" dirty="0">
                <a:solidFill>
                  <a:schemeClr val="tx1"/>
                </a:solidFill>
                <a:cs typeface="+mj-cs"/>
              </a:rPr>
              <a:t>)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0" fontAlgn="auto"/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Планы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крыши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архитектурные</a:t>
            </a:r>
            <a:r>
              <a:rPr lang="ru-RU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чертежи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конструктивные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схемы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первичные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электрические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схемы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информацией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трансформаторах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altLang="zh-CN" sz="1400" dirty="0">
              <a:solidFill>
                <a:schemeClr val="tx1"/>
              </a:solidFill>
              <a:cs typeface="+mj-cs"/>
            </a:endParaRPr>
          </a:p>
          <a:p>
            <a:pPr indent="0" fontAlgn="auto"/>
            <a:r>
              <a:rPr lang="en-US" altLang="zh-CN" sz="1400" dirty="0">
                <a:solidFill>
                  <a:schemeClr val="tx1"/>
                </a:solidFill>
                <a:cs typeface="+mj-cs"/>
              </a:rPr>
              <a:t>2.近一年的逐月电费结算清单</a:t>
            </a:r>
          </a:p>
          <a:p>
            <a:pPr indent="0" fontAlgn="auto"/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Помесячные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счета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электроэнергию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последний</a:t>
            </a:r>
            <a:r>
              <a:rPr lang="en-US" altLang="zh-CN" sz="1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endParaRPr lang="en-US" altLang="zh-CN" sz="14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5" name="图片 24" descr="32313534353432353b32313534353431353b7bad5934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999490" y="4584065"/>
            <a:ext cx="627380" cy="627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/>
          <a:srcRect l="10627" t="19769" r="19795" b="34787"/>
          <a:stretch>
            <a:fillRect/>
          </a:stretch>
        </p:blipFill>
        <p:spPr>
          <a:xfrm>
            <a:off x="10775315" y="416560"/>
            <a:ext cx="1225550" cy="70040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597180" y="675954"/>
            <a:ext cx="6558375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sz="2800" dirty="0">
                <a:solidFill>
                  <a:srgbClr val="C00000"/>
                </a:solidFill>
                <a:cs typeface="+mj-cs"/>
              </a:rPr>
              <a:t>光伏项目</a:t>
            </a:r>
            <a:r>
              <a:rPr lang="en-US" altLang="zh-CN" sz="2800" dirty="0" err="1">
                <a:solidFill>
                  <a:srgbClr val="C00000"/>
                </a:solidFill>
                <a:cs typeface="+mj-cs"/>
              </a:rPr>
              <a:t>安全措施</a:t>
            </a:r>
            <a:endParaRPr lang="en-US" altLang="zh-CN" sz="28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Меры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фотоэлектрического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endParaRPr lang="en-US" altLang="zh-CN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262" name="手杖形箭头 261"/>
          <p:cNvSpPr/>
          <p:nvPr>
            <p:custDataLst>
              <p:tags r:id="rId4"/>
            </p:custDataLst>
          </p:nvPr>
        </p:nvSpPr>
        <p:spPr>
          <a:xfrm flipV="1">
            <a:off x="6703957" y="2986577"/>
            <a:ext cx="2056362" cy="1950024"/>
          </a:xfrm>
          <a:prstGeom prst="uturnArrow">
            <a:avLst/>
          </a:prstGeom>
          <a:solidFill>
            <a:srgbClr val="F35B06"/>
          </a:solidFill>
          <a:ln>
            <a:noFill/>
          </a:ln>
          <a:effectLst>
            <a:outerShdw blurRad="114300" dist="381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3" name="手杖形箭头 262"/>
          <p:cNvSpPr/>
          <p:nvPr>
            <p:custDataLst>
              <p:tags r:id="rId5"/>
            </p:custDataLst>
          </p:nvPr>
        </p:nvSpPr>
        <p:spPr>
          <a:xfrm>
            <a:off x="5356027" y="2019266"/>
            <a:ext cx="2056362" cy="1950024"/>
          </a:xfrm>
          <a:prstGeom prst="uturnArrow">
            <a:avLst/>
          </a:prstGeom>
          <a:solidFill>
            <a:schemeClr val="accent1"/>
          </a:solidFill>
          <a:ln>
            <a:noFill/>
          </a:ln>
          <a:effectLst>
            <a:outerShdw blurRad="114300" dist="381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4" name="手杖形箭头 263"/>
          <p:cNvSpPr/>
          <p:nvPr>
            <p:custDataLst>
              <p:tags r:id="rId6"/>
            </p:custDataLst>
          </p:nvPr>
        </p:nvSpPr>
        <p:spPr>
          <a:xfrm flipV="1">
            <a:off x="4035233" y="2986577"/>
            <a:ext cx="2056362" cy="1950024"/>
          </a:xfrm>
          <a:prstGeom prst="uturnArrow">
            <a:avLst/>
          </a:prstGeom>
          <a:solidFill>
            <a:srgbClr val="F7B802"/>
          </a:solidFill>
          <a:ln>
            <a:noFill/>
          </a:ln>
          <a:effectLst>
            <a:outerShdw blurRad="114300" dist="381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5" name="手杖形箭头 264"/>
          <p:cNvSpPr/>
          <p:nvPr>
            <p:custDataLst>
              <p:tags r:id="rId7"/>
            </p:custDataLst>
          </p:nvPr>
        </p:nvSpPr>
        <p:spPr>
          <a:xfrm>
            <a:off x="2714438" y="2019266"/>
            <a:ext cx="2056362" cy="1950024"/>
          </a:xfrm>
          <a:prstGeom prst="uturnArrow">
            <a:avLst/>
          </a:prstGeom>
          <a:ln>
            <a:noFill/>
          </a:ln>
          <a:effectLst>
            <a:outerShdw blurRad="114300" dist="381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6" name="椭圆 265"/>
          <p:cNvSpPr/>
          <p:nvPr>
            <p:custDataLst>
              <p:tags r:id="rId8"/>
            </p:custDataLst>
          </p:nvPr>
        </p:nvSpPr>
        <p:spPr>
          <a:xfrm>
            <a:off x="3288665" y="1703185"/>
            <a:ext cx="602095" cy="60209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7" name="椭圆 266"/>
          <p:cNvSpPr/>
          <p:nvPr>
            <p:custDataLst>
              <p:tags r:id="rId9"/>
            </p:custDataLst>
          </p:nvPr>
        </p:nvSpPr>
        <p:spPr>
          <a:xfrm>
            <a:off x="4589659" y="4657922"/>
            <a:ext cx="602095" cy="60209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8" name="椭圆 267"/>
          <p:cNvSpPr/>
          <p:nvPr>
            <p:custDataLst>
              <p:tags r:id="rId10"/>
            </p:custDataLst>
          </p:nvPr>
        </p:nvSpPr>
        <p:spPr>
          <a:xfrm>
            <a:off x="5920720" y="1703185"/>
            <a:ext cx="602095" cy="60209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9" name="椭圆 268"/>
          <p:cNvSpPr/>
          <p:nvPr>
            <p:custDataLst>
              <p:tags r:id="rId11"/>
            </p:custDataLst>
          </p:nvPr>
        </p:nvSpPr>
        <p:spPr>
          <a:xfrm>
            <a:off x="7297251" y="4657922"/>
            <a:ext cx="602095" cy="60209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0" name="文本框 269"/>
          <p:cNvSpPr txBox="1"/>
          <p:nvPr>
            <p:custDataLst>
              <p:tags r:id="rId12"/>
            </p:custDataLst>
          </p:nvPr>
        </p:nvSpPr>
        <p:spPr>
          <a:xfrm>
            <a:off x="8793843" y="4455647"/>
            <a:ext cx="2179568" cy="407752"/>
          </a:xfrm>
          <a:prstGeom prst="rect">
            <a:avLst/>
          </a:prstGeom>
          <a:noFill/>
        </p:spPr>
        <p:txBody>
          <a:bodyPr wrap="square" bIns="0" rtlCol="0">
            <a:normAutofit fontScale="70000" lnSpcReduction="20000"/>
          </a:bodyPr>
          <a:lstStyle/>
          <a:p>
            <a:r>
              <a:rPr lang="zh-CN" altLang="en-US" sz="2000" b="1" spc="300" dirty="0">
                <a:solidFill>
                  <a:srgbClr val="F35B06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消防安全</a:t>
            </a:r>
            <a:endParaRPr lang="en-US" altLang="zh-CN" sz="2000" b="1" spc="300" dirty="0">
              <a:solidFill>
                <a:srgbClr val="F35B0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en-US" altLang="zh-CN" sz="1800" b="1" kern="100" dirty="0" err="1">
                <a:solidFill>
                  <a:srgbClr val="F9630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Пожарная</a:t>
            </a:r>
            <a:r>
              <a:rPr lang="en-US" altLang="zh-CN" sz="1800" b="1" kern="100" dirty="0">
                <a:solidFill>
                  <a:srgbClr val="F9630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b="1" kern="100" dirty="0" err="1">
                <a:solidFill>
                  <a:srgbClr val="F9630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безопасность</a:t>
            </a:r>
            <a:endParaRPr lang="zh-CN" altLang="en-US" sz="2000" b="1" spc="300" dirty="0">
              <a:solidFill>
                <a:srgbClr val="F35B0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71" name="椭圆 270"/>
          <p:cNvSpPr/>
          <p:nvPr>
            <p:custDataLst>
              <p:tags r:id="rId13"/>
            </p:custDataLst>
          </p:nvPr>
        </p:nvSpPr>
        <p:spPr>
          <a:xfrm>
            <a:off x="8565766" y="4582520"/>
            <a:ext cx="154741" cy="154741"/>
          </a:xfrm>
          <a:prstGeom prst="ellipse">
            <a:avLst/>
          </a:prstGeom>
          <a:solidFill>
            <a:srgbClr val="F35B06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2" name="文本框 271"/>
          <p:cNvSpPr txBox="1"/>
          <p:nvPr>
            <p:custDataLst>
              <p:tags r:id="rId14"/>
            </p:custDataLst>
          </p:nvPr>
        </p:nvSpPr>
        <p:spPr>
          <a:xfrm>
            <a:off x="8484235" y="4917440"/>
            <a:ext cx="3342640" cy="1548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施工阶段配备足够的消防器具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достаточное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противопожарного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оборудования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严格执行消防动火制度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Строго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соблюдать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противопожарные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работе с огнем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制定完备的消防应急处置预案案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полный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реагирования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чрезвычайные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ситуации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пожаре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</p:txBody>
      </p:sp>
      <p:sp>
        <p:nvSpPr>
          <p:cNvPr id="273" name="文本框 272"/>
          <p:cNvSpPr txBox="1"/>
          <p:nvPr>
            <p:custDataLst>
              <p:tags r:id="rId15"/>
            </p:custDataLst>
          </p:nvPr>
        </p:nvSpPr>
        <p:spPr>
          <a:xfrm>
            <a:off x="-689610" y="4243576"/>
            <a:ext cx="4447630" cy="467065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r">
              <a:lnSpc>
                <a:spcPts val="1400"/>
              </a:lnSpc>
            </a:pPr>
            <a:r>
              <a:rPr lang="zh-CN" altLang="en-US" sz="1400" b="1" spc="300" dirty="0">
                <a:solidFill>
                  <a:srgbClr val="FFC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运维安全</a:t>
            </a:r>
            <a:endParaRPr lang="en-US" altLang="zh-CN" sz="1400" b="1" spc="300" dirty="0">
              <a:solidFill>
                <a:srgbClr val="FFC000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r">
              <a:lnSpc>
                <a:spcPts val="1400"/>
              </a:lnSpc>
            </a:pPr>
            <a:r>
              <a:rPr lang="en-US" altLang="zh-CN" sz="1400" b="1" kern="1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Безопасность</a:t>
            </a:r>
            <a:r>
              <a:rPr lang="en-US" altLang="zh-CN" sz="1400" b="1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400" b="1" kern="1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эксплуатации</a:t>
            </a:r>
            <a:r>
              <a:rPr lang="en-US" altLang="zh-CN" sz="1400" b="1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400" b="1" kern="1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обслуживания</a:t>
            </a:r>
            <a:endParaRPr lang="zh-CN" altLang="en-US" sz="1400" b="1" spc="300" dirty="0">
              <a:solidFill>
                <a:srgbClr val="FFC000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74" name="椭圆 273"/>
          <p:cNvSpPr/>
          <p:nvPr>
            <p:custDataLst>
              <p:tags r:id="rId16"/>
            </p:custDataLst>
          </p:nvPr>
        </p:nvSpPr>
        <p:spPr>
          <a:xfrm>
            <a:off x="3698983" y="4477109"/>
            <a:ext cx="154741" cy="154741"/>
          </a:xfrm>
          <a:prstGeom prst="ellipse">
            <a:avLst/>
          </a:prstGeom>
          <a:solidFill>
            <a:srgbClr val="F7B802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5" name="文本框 274"/>
          <p:cNvSpPr txBox="1"/>
          <p:nvPr>
            <p:custDataLst>
              <p:tags r:id="rId17"/>
            </p:custDataLst>
          </p:nvPr>
        </p:nvSpPr>
        <p:spPr>
          <a:xfrm>
            <a:off x="28134" y="4737261"/>
            <a:ext cx="3883945" cy="1805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完善的运行维护制度和措施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Совершенная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меры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эксплуатации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обслуживания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光伏组件定期清洗，提高效率避免光斑等隐患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Регулярная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очистка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эффективности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предотвращения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световых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пятен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других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скрытых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опасностей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定期检查电气系统，避免隐患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Регулярная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проверка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электросистем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предотвращения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скрытых опасностей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/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</p:txBody>
      </p:sp>
      <p:sp>
        <p:nvSpPr>
          <p:cNvPr id="276" name="文本框 275"/>
          <p:cNvSpPr txBox="1"/>
          <p:nvPr>
            <p:custDataLst>
              <p:tags r:id="rId18"/>
            </p:custDataLst>
          </p:nvPr>
        </p:nvSpPr>
        <p:spPr>
          <a:xfrm>
            <a:off x="8940165" y="1101090"/>
            <a:ext cx="2886710" cy="467995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r>
              <a:rPr lang="zh-CN" altLang="en-US" sz="1400" b="1" spc="300" dirty="0">
                <a:solidFill>
                  <a:schemeClr val="accent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施工安全</a:t>
            </a:r>
            <a:endParaRPr lang="en-US" altLang="zh-CN" sz="1400" b="1" spc="300" dirty="0">
              <a:solidFill>
                <a:schemeClr val="accent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ru-RU" altLang="zh-CN" sz="1400" b="1" kern="100" dirty="0">
                <a:solidFill>
                  <a:srgbClr val="00CAA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Безопасность строительства</a:t>
            </a:r>
            <a:endParaRPr lang="zh-CN" altLang="en-US" sz="1400" b="1" spc="300" dirty="0">
              <a:solidFill>
                <a:srgbClr val="00CAA2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77" name="椭圆 276"/>
          <p:cNvSpPr/>
          <p:nvPr>
            <p:custDataLst>
              <p:tags r:id="rId19"/>
            </p:custDataLst>
          </p:nvPr>
        </p:nvSpPr>
        <p:spPr>
          <a:xfrm>
            <a:off x="8712200" y="1228090"/>
            <a:ext cx="154940" cy="1778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8" name="文本框 277"/>
          <p:cNvSpPr txBox="1"/>
          <p:nvPr>
            <p:custDataLst>
              <p:tags r:id="rId20"/>
            </p:custDataLst>
          </p:nvPr>
        </p:nvSpPr>
        <p:spPr>
          <a:xfrm>
            <a:off x="8720455" y="1508760"/>
            <a:ext cx="3342640" cy="2237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防坠、防高空打击措施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против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падений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ударов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высоты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物料搬运及防护措施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Перевозка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материалов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меры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成品保护措施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готовой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продукции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雨季、冬季防护措施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сезон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дождей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зимний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период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规范安全的质量检测措施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Нормативные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безопасные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контроля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fontAlgn="auto"/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</p:txBody>
      </p:sp>
      <p:sp>
        <p:nvSpPr>
          <p:cNvPr id="279" name="文本框 278"/>
          <p:cNvSpPr txBox="1"/>
          <p:nvPr>
            <p:custDataLst>
              <p:tags r:id="rId21"/>
            </p:custDataLst>
          </p:nvPr>
        </p:nvSpPr>
        <p:spPr>
          <a:xfrm>
            <a:off x="193121" y="1101089"/>
            <a:ext cx="2685969" cy="704849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r"/>
            <a:r>
              <a:rPr lang="zh-CN" altLang="en-US" sz="1400" b="1" spc="300" dirty="0">
                <a:solidFill>
                  <a:srgbClr val="7578EC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设计安全</a:t>
            </a:r>
            <a:endParaRPr lang="en-US" altLang="zh-CN" sz="1400" b="1" spc="300" dirty="0">
              <a:solidFill>
                <a:srgbClr val="7578EC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r"/>
            <a:r>
              <a:rPr lang="ru-RU" altLang="zh-CN" sz="1400" b="1" kern="100" dirty="0">
                <a:solidFill>
                  <a:srgbClr val="66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en-US" altLang="zh-CN" sz="1400" b="1" kern="100" dirty="0" err="1">
                <a:solidFill>
                  <a:srgbClr val="66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роектировани</a:t>
            </a:r>
            <a:r>
              <a:rPr lang="ru-RU" altLang="zh-CN" sz="1400" b="1" kern="100" dirty="0">
                <a:solidFill>
                  <a:srgbClr val="66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безопасности</a:t>
            </a:r>
            <a:endParaRPr lang="zh-CN" altLang="en-US" sz="1400" b="1" spc="300" dirty="0">
              <a:solidFill>
                <a:srgbClr val="6666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80" name="椭圆 279"/>
          <p:cNvSpPr/>
          <p:nvPr>
            <p:custDataLst>
              <p:tags r:id="rId22"/>
            </p:custDataLst>
          </p:nvPr>
        </p:nvSpPr>
        <p:spPr>
          <a:xfrm>
            <a:off x="2891145" y="1175893"/>
            <a:ext cx="154741" cy="154741"/>
          </a:xfrm>
          <a:prstGeom prst="ellipse">
            <a:avLst/>
          </a:prstGeom>
          <a:solidFill>
            <a:srgbClr val="7578EC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1" name="文本框 280"/>
          <p:cNvSpPr txBox="1"/>
          <p:nvPr>
            <p:custDataLst>
              <p:tags r:id="rId23"/>
            </p:custDataLst>
          </p:nvPr>
        </p:nvSpPr>
        <p:spPr>
          <a:xfrm>
            <a:off x="78714" y="1563370"/>
            <a:ext cx="2580665" cy="1817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fontAlgn="auto">
              <a:lnSpc>
                <a:spcPts val="1500"/>
              </a:lnSpc>
            </a:pPr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安全的系统匹配设计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роектирование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езопасно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системно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совместимости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安全的接入方案设计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Проектирование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подключения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安全的防雷接地设计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Проектирование б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езопасн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молниезащиты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заземления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zh-CN" altLang="en-US" sz="1200" spc="150" dirty="0">
                <a:uFillTx/>
                <a:latin typeface="思源黑体 CN Light" panose="020B0300000000000000" charset="-122"/>
                <a:ea typeface="思源黑体 CN Light" panose="020B0300000000000000" charset="-122"/>
                <a:sym typeface="微软雅黑" panose="020B0503020204020204" pitchFamily="34" charset="-122"/>
              </a:rPr>
              <a:t>安全的系统保护设计</a:t>
            </a:r>
            <a:endParaRPr lang="en-US" altLang="zh-CN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Проектирование без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опасн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ой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</a:t>
            </a:r>
            <a:r>
              <a:rPr lang="ru-RU" altLang="zh-CN" sz="1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 системы</a:t>
            </a: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  <a:p>
            <a:pPr algn="r" fontAlgn="auto">
              <a:lnSpc>
                <a:spcPts val="1500"/>
              </a:lnSpc>
            </a:pPr>
            <a:endParaRPr lang="zh-CN" altLang="en-US" sz="1200" spc="150" dirty="0"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pitchFamily="34" charset="-122"/>
            </a:endParaRPr>
          </a:p>
        </p:txBody>
      </p:sp>
      <p:pic>
        <p:nvPicPr>
          <p:cNvPr id="282" name="图片 281" descr="32313538333935363b32313538333933383bcae9bcdc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402337" y="1816857"/>
            <a:ext cx="374017" cy="374017"/>
          </a:xfrm>
          <a:prstGeom prst="rect">
            <a:avLst/>
          </a:prstGeom>
        </p:spPr>
      </p:pic>
      <p:pic>
        <p:nvPicPr>
          <p:cNvPr id="283" name="图片 282" descr="32313538333935363b32313538333934303bcae9b1be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034392" y="1816857"/>
            <a:ext cx="374017" cy="374017"/>
          </a:xfrm>
          <a:prstGeom prst="rect">
            <a:avLst/>
          </a:prstGeom>
        </p:spPr>
      </p:pic>
      <p:pic>
        <p:nvPicPr>
          <p:cNvPr id="284" name="图片 283" descr="32313538333935363b32313538333935303bb1cabcc7b1be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03331" y="4771593"/>
            <a:ext cx="374017" cy="374017"/>
          </a:xfrm>
          <a:prstGeom prst="rect">
            <a:avLst/>
          </a:prstGeom>
        </p:spPr>
      </p:pic>
      <p:pic>
        <p:nvPicPr>
          <p:cNvPr id="285" name="图片 284" descr="32313538333935363b32313538333935323bd3cabcfe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410923" y="4771593"/>
            <a:ext cx="374017" cy="3740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6" name="图片 5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0627" t="19769" r="19795" b="34787"/>
          <a:stretch>
            <a:fillRect/>
          </a:stretch>
        </p:blipFill>
        <p:spPr>
          <a:xfrm>
            <a:off x="10732770" y="425450"/>
            <a:ext cx="1225550" cy="57213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214620" y="1164590"/>
            <a:ext cx="5974080" cy="4800600"/>
            <a:chOff x="8764" y="2053"/>
            <a:chExt cx="8899" cy="6850"/>
          </a:xfrm>
        </p:grpSpPr>
        <p:pic>
          <p:nvPicPr>
            <p:cNvPr id="2" name="图片 1" descr="f99b64744aa0306821f43375a87b0186"/>
            <p:cNvPicPr>
              <a:picLocks noChangeAspect="1"/>
            </p:cNvPicPr>
            <p:nvPr/>
          </p:nvPicPr>
          <p:blipFill>
            <a:blip r:embed="rId8"/>
            <a:srcRect l="3270" t="34263" b="36571"/>
            <a:stretch>
              <a:fillRect/>
            </a:stretch>
          </p:blipFill>
          <p:spPr>
            <a:xfrm>
              <a:off x="8764" y="2055"/>
              <a:ext cx="2692" cy="1012"/>
            </a:xfrm>
            <a:prstGeom prst="rect">
              <a:avLst/>
            </a:prstGeom>
          </p:spPr>
        </p:pic>
        <p:pic>
          <p:nvPicPr>
            <p:cNvPr id="3" name="图片 2" descr="t01c7dfbf47080786e2"/>
            <p:cNvPicPr>
              <a:picLocks noChangeAspect="1"/>
            </p:cNvPicPr>
            <p:nvPr/>
          </p:nvPicPr>
          <p:blipFill>
            <a:blip r:embed="rId9"/>
            <a:srcRect l="17083" t="23597" r="18517" b="28465"/>
            <a:stretch>
              <a:fillRect/>
            </a:stretch>
          </p:blipFill>
          <p:spPr>
            <a:xfrm>
              <a:off x="11737" y="2055"/>
              <a:ext cx="2537" cy="1015"/>
            </a:xfrm>
            <a:prstGeom prst="rect">
              <a:avLst/>
            </a:prstGeom>
          </p:spPr>
        </p:pic>
        <p:pic>
          <p:nvPicPr>
            <p:cNvPr id="4" name="图片 3" descr="9b24d69c143b3441f671bd859992fcc9"/>
            <p:cNvPicPr>
              <a:picLocks noChangeAspect="1"/>
            </p:cNvPicPr>
            <p:nvPr/>
          </p:nvPicPr>
          <p:blipFill>
            <a:blip r:embed="rId10"/>
            <a:srcRect l="1898" t="31620" r="4037" b="32880"/>
            <a:stretch>
              <a:fillRect/>
            </a:stretch>
          </p:blipFill>
          <p:spPr>
            <a:xfrm>
              <a:off x="14555" y="2053"/>
              <a:ext cx="2689" cy="1014"/>
            </a:xfrm>
            <a:prstGeom prst="rect">
              <a:avLst/>
            </a:prstGeom>
          </p:spPr>
        </p:pic>
        <p:pic>
          <p:nvPicPr>
            <p:cNvPr id="7" name="图片 6" descr="cb1627fd10604cd4a5fc78442e3736b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93" y="3404"/>
              <a:ext cx="3281" cy="1392"/>
            </a:xfrm>
            <a:prstGeom prst="rect">
              <a:avLst/>
            </a:prstGeom>
          </p:spPr>
        </p:pic>
        <p:pic>
          <p:nvPicPr>
            <p:cNvPr id="9" name="图片 8" descr="t01d49a6fbc17e4469f"/>
            <p:cNvPicPr>
              <a:picLocks noChangeAspect="1"/>
            </p:cNvPicPr>
            <p:nvPr/>
          </p:nvPicPr>
          <p:blipFill>
            <a:blip r:embed="rId12"/>
            <a:srcRect l="11217" t="11500" r="10700" b="13033"/>
            <a:stretch>
              <a:fillRect/>
            </a:stretch>
          </p:blipFill>
          <p:spPr>
            <a:xfrm>
              <a:off x="9081" y="3302"/>
              <a:ext cx="1583" cy="1494"/>
            </a:xfrm>
            <a:prstGeom prst="rect">
              <a:avLst/>
            </a:prstGeom>
          </p:spPr>
        </p:pic>
        <p:pic>
          <p:nvPicPr>
            <p:cNvPr id="10" name="图片 9" descr="t01aa1e42f3ac24be74"/>
            <p:cNvPicPr>
              <a:picLocks noChangeAspect="1"/>
            </p:cNvPicPr>
            <p:nvPr/>
          </p:nvPicPr>
          <p:blipFill>
            <a:blip r:embed="rId13"/>
            <a:srcRect t="26417" b="38750"/>
            <a:stretch>
              <a:fillRect/>
            </a:stretch>
          </p:blipFill>
          <p:spPr>
            <a:xfrm>
              <a:off x="14778" y="6574"/>
              <a:ext cx="2650" cy="924"/>
            </a:xfrm>
            <a:prstGeom prst="rect">
              <a:avLst/>
            </a:prstGeom>
          </p:spPr>
        </p:pic>
        <p:pic>
          <p:nvPicPr>
            <p:cNvPr id="11" name="图片 10" descr="26936528_145345116176_2"/>
            <p:cNvPicPr>
              <a:picLocks noChangeAspect="1"/>
            </p:cNvPicPr>
            <p:nvPr/>
          </p:nvPicPr>
          <p:blipFill>
            <a:blip r:embed="rId14"/>
            <a:srcRect l="17923" t="36642" r="18008" b="25272"/>
            <a:stretch>
              <a:fillRect/>
            </a:stretch>
          </p:blipFill>
          <p:spPr>
            <a:xfrm>
              <a:off x="8910" y="5130"/>
              <a:ext cx="2701" cy="1065"/>
            </a:xfrm>
            <a:prstGeom prst="rect">
              <a:avLst/>
            </a:prstGeom>
          </p:spPr>
        </p:pic>
        <p:pic>
          <p:nvPicPr>
            <p:cNvPr id="12" name="图片 11" descr="1601602270902"/>
            <p:cNvPicPr>
              <a:picLocks noChangeAspect="1"/>
            </p:cNvPicPr>
            <p:nvPr/>
          </p:nvPicPr>
          <p:blipFill>
            <a:blip r:embed="rId15"/>
            <a:srcRect l="8360" t="24624" r="8970" b="29919"/>
            <a:stretch>
              <a:fillRect/>
            </a:stretch>
          </p:blipFill>
          <p:spPr>
            <a:xfrm>
              <a:off x="11976" y="5269"/>
              <a:ext cx="2347" cy="666"/>
            </a:xfrm>
            <a:prstGeom prst="rect">
              <a:avLst/>
            </a:prstGeom>
          </p:spPr>
        </p:pic>
        <p:pic>
          <p:nvPicPr>
            <p:cNvPr id="13" name="图片 12" descr="26397_20160801100435"/>
            <p:cNvPicPr>
              <a:picLocks noChangeAspect="1"/>
            </p:cNvPicPr>
            <p:nvPr/>
          </p:nvPicPr>
          <p:blipFill>
            <a:blip r:embed="rId16"/>
            <a:srcRect t="21386" b="26592"/>
            <a:stretch>
              <a:fillRect/>
            </a:stretch>
          </p:blipFill>
          <p:spPr>
            <a:xfrm>
              <a:off x="14952" y="5107"/>
              <a:ext cx="2302" cy="1088"/>
            </a:xfrm>
            <a:prstGeom prst="rect">
              <a:avLst/>
            </a:prstGeom>
          </p:spPr>
        </p:pic>
        <p:pic>
          <p:nvPicPr>
            <p:cNvPr id="14" name="图片 13" descr="bbc4757e-0619-4c66-bce0-db45ea152e58"/>
            <p:cNvPicPr>
              <a:picLocks noChangeAspect="1"/>
            </p:cNvPicPr>
            <p:nvPr/>
          </p:nvPicPr>
          <p:blipFill>
            <a:blip r:embed="rId17"/>
            <a:srcRect l="3861" t="33621" b="20535"/>
            <a:stretch>
              <a:fillRect/>
            </a:stretch>
          </p:blipFill>
          <p:spPr>
            <a:xfrm>
              <a:off x="8910" y="6618"/>
              <a:ext cx="1754" cy="814"/>
            </a:xfrm>
            <a:prstGeom prst="rect">
              <a:avLst/>
            </a:prstGeom>
          </p:spPr>
        </p:pic>
        <p:pic>
          <p:nvPicPr>
            <p:cNvPr id="15" name="图片 14" descr="t014c0ca5c1c447d434"/>
            <p:cNvPicPr>
              <a:picLocks noChangeAspect="1"/>
            </p:cNvPicPr>
            <p:nvPr/>
          </p:nvPicPr>
          <p:blipFill>
            <a:blip r:embed="rId18"/>
            <a:srcRect t="37033" b="37800"/>
            <a:stretch>
              <a:fillRect/>
            </a:stretch>
          </p:blipFill>
          <p:spPr>
            <a:xfrm>
              <a:off x="11287" y="6703"/>
              <a:ext cx="3138" cy="790"/>
            </a:xfrm>
            <a:prstGeom prst="rect">
              <a:avLst/>
            </a:prstGeom>
          </p:spPr>
        </p:pic>
        <p:pic>
          <p:nvPicPr>
            <p:cNvPr id="16" name="图片 15" descr="1000.webp"/>
            <p:cNvPicPr>
              <a:picLocks noChangeAspect="1"/>
            </p:cNvPicPr>
            <p:nvPr/>
          </p:nvPicPr>
          <p:blipFill>
            <a:blip r:embed="rId19"/>
            <a:srcRect l="9807" r="11497"/>
            <a:stretch>
              <a:fillRect/>
            </a:stretch>
          </p:blipFill>
          <p:spPr>
            <a:xfrm>
              <a:off x="14603" y="3445"/>
              <a:ext cx="2100" cy="1283"/>
            </a:xfrm>
            <a:prstGeom prst="rect">
              <a:avLst/>
            </a:prstGeom>
          </p:spPr>
        </p:pic>
        <p:pic>
          <p:nvPicPr>
            <p:cNvPr id="17" name="图片 16" descr="t010bcb2a7d77ba6bde"/>
            <p:cNvPicPr>
              <a:picLocks noChangeAspect="1"/>
            </p:cNvPicPr>
            <p:nvPr/>
          </p:nvPicPr>
          <p:blipFill>
            <a:blip r:embed="rId20"/>
            <a:srcRect t="35206" b="31376"/>
            <a:stretch>
              <a:fillRect/>
            </a:stretch>
          </p:blipFill>
          <p:spPr>
            <a:xfrm>
              <a:off x="8910" y="8139"/>
              <a:ext cx="2628" cy="688"/>
            </a:xfrm>
            <a:prstGeom prst="rect">
              <a:avLst/>
            </a:prstGeom>
          </p:spPr>
        </p:pic>
        <p:pic>
          <p:nvPicPr>
            <p:cNvPr id="18" name="图片 17" descr="t01d7b9da12eb7fab85"/>
            <p:cNvPicPr>
              <a:picLocks noChangeAspect="1"/>
            </p:cNvPicPr>
            <p:nvPr/>
          </p:nvPicPr>
          <p:blipFill>
            <a:blip r:embed="rId21"/>
            <a:srcRect l="2317" t="24358" r="2417" b="26890"/>
            <a:stretch>
              <a:fillRect/>
            </a:stretch>
          </p:blipFill>
          <p:spPr>
            <a:xfrm>
              <a:off x="11611" y="8000"/>
              <a:ext cx="3611" cy="827"/>
            </a:xfrm>
            <a:prstGeom prst="rect">
              <a:avLst/>
            </a:prstGeom>
          </p:spPr>
        </p:pic>
        <p:pic>
          <p:nvPicPr>
            <p:cNvPr id="8" name="图片 7" descr="t013ffbd92a9a1ef965"/>
            <p:cNvPicPr>
              <a:picLocks noChangeAspect="1"/>
            </p:cNvPicPr>
            <p:nvPr/>
          </p:nvPicPr>
          <p:blipFill>
            <a:blip r:embed="rId22"/>
            <a:srcRect t="29183" b="25000"/>
            <a:stretch>
              <a:fillRect/>
            </a:stretch>
          </p:blipFill>
          <p:spPr>
            <a:xfrm>
              <a:off x="15423" y="7877"/>
              <a:ext cx="2240" cy="1026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>
            <p:custDataLst>
              <p:tags r:id="rId3"/>
            </p:custDataLst>
          </p:nvPr>
        </p:nvSpPr>
        <p:spPr>
          <a:xfrm>
            <a:off x="984884" y="2685415"/>
            <a:ext cx="4221679" cy="1381760"/>
          </a:xfrm>
          <a:prstGeom prst="rect">
            <a:avLst/>
          </a:prstGeom>
        </p:spPr>
        <p:txBody>
          <a:bodyPr wrap="square" lIns="90000" tIns="46800" rIns="90000" bIns="46800" anchor="t" anchorCtr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fontAlgn="auto"/>
            <a:r>
              <a:rPr lang="zh-CN" altLang="en-US" sz="2400" dirty="0">
                <a:solidFill>
                  <a:srgbClr val="0EA67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j-cs"/>
              </a:rPr>
              <a:t>与国内一线品牌合作</a:t>
            </a:r>
            <a:endParaRPr lang="en-US" altLang="zh-CN" sz="2400" dirty="0">
              <a:solidFill>
                <a:srgbClr val="0EA67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j-cs"/>
            </a:endParaRPr>
          </a:p>
          <a:p>
            <a:pPr indent="0" fontAlgn="auto"/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Сотрудничество</a:t>
            </a:r>
            <a:r>
              <a:rPr lang="en-US" altLang="zh-CN" sz="2400" kern="100" dirty="0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</a:t>
            </a:r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ведущими</a:t>
            </a:r>
            <a:r>
              <a:rPr lang="en-US" altLang="zh-CN" sz="2400" kern="100" dirty="0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отечественными</a:t>
            </a:r>
            <a:r>
              <a:rPr lang="en-US" altLang="zh-CN" sz="2400" kern="100" dirty="0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брендами</a:t>
            </a:r>
            <a:endParaRPr lang="zh-CN" altLang="en-US" sz="2400" dirty="0">
              <a:solidFill>
                <a:srgbClr val="0EA67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j-cs"/>
            </a:endParaRPr>
          </a:p>
          <a:p>
            <a:pPr indent="0" fontAlgn="auto"/>
            <a:r>
              <a:rPr lang="zh-CN" altLang="en-US" sz="2400" dirty="0">
                <a:solidFill>
                  <a:srgbClr val="0EA67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j-cs"/>
              </a:rPr>
              <a:t>确保电站安全、可靠</a:t>
            </a:r>
            <a:endParaRPr lang="en-US" altLang="zh-CN" sz="2400" dirty="0">
              <a:solidFill>
                <a:srgbClr val="0EA67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j-cs"/>
            </a:endParaRPr>
          </a:p>
          <a:p>
            <a:pPr indent="0" fontAlgn="auto"/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</a:t>
            </a:r>
            <a:r>
              <a:rPr lang="en-US" altLang="zh-CN" sz="2400" kern="100" dirty="0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</a:t>
            </a:r>
            <a:r>
              <a:rPr lang="en-US" altLang="zh-CN" sz="2400" kern="100" dirty="0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надежности</a:t>
            </a:r>
            <a:r>
              <a:rPr lang="en-US" altLang="zh-CN" sz="2400" kern="100" dirty="0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400" kern="100" dirty="0" err="1">
                <a:solidFill>
                  <a:srgbClr val="0EA67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электростанции</a:t>
            </a:r>
            <a:endParaRPr lang="zh-CN" altLang="en-US" sz="2400" dirty="0">
              <a:solidFill>
                <a:srgbClr val="0EA67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19106" y="0"/>
            <a:ext cx="12172894" cy="6858000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" r="-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3"/>
          <a:stretch>
            <a:fillRect/>
          </a:stretch>
        </p:blipFill>
        <p:spPr>
          <a:xfrm>
            <a:off x="0" y="2024742"/>
            <a:ext cx="12192000" cy="483325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2053389" cy="1912574"/>
          </a:xfrm>
          <a:custGeom>
            <a:avLst/>
            <a:gdLst>
              <a:gd name="connsiteX0" fmla="*/ 0 w 2438400"/>
              <a:gd name="connsiteY0" fmla="*/ 0 h 2596784"/>
              <a:gd name="connsiteX1" fmla="*/ 2438400 w 2438400"/>
              <a:gd name="connsiteY1" fmla="*/ 0 h 2596784"/>
              <a:gd name="connsiteX2" fmla="*/ 2438400 w 2438400"/>
              <a:gd name="connsiteY2" fmla="*/ 2596784 h 2596784"/>
              <a:gd name="connsiteX3" fmla="*/ 0 w 2438400"/>
              <a:gd name="connsiteY3" fmla="*/ 2596784 h 2596784"/>
              <a:gd name="connsiteX4" fmla="*/ 0 w 2438400"/>
              <a:gd name="connsiteY4" fmla="*/ 0 h 2596784"/>
              <a:gd name="connsiteX0-1" fmla="*/ 0 w 2438400"/>
              <a:gd name="connsiteY0-2" fmla="*/ 0 h 2596784"/>
              <a:gd name="connsiteX1-3" fmla="*/ 2438400 w 2438400"/>
              <a:gd name="connsiteY1-4" fmla="*/ 0 h 2596784"/>
              <a:gd name="connsiteX2-5" fmla="*/ 0 w 2438400"/>
              <a:gd name="connsiteY2-6" fmla="*/ 2596784 h 2596784"/>
              <a:gd name="connsiteX3-7" fmla="*/ 0 w 2438400"/>
              <a:gd name="connsiteY3-8" fmla="*/ 0 h 2596784"/>
              <a:gd name="connsiteX0-9" fmla="*/ 0 w 2438400"/>
              <a:gd name="connsiteY0-10" fmla="*/ 0 h 2596784"/>
              <a:gd name="connsiteX1-11" fmla="*/ 2438400 w 2438400"/>
              <a:gd name="connsiteY1-12" fmla="*/ 0 h 2596784"/>
              <a:gd name="connsiteX2-13" fmla="*/ 0 w 2438400"/>
              <a:gd name="connsiteY2-14" fmla="*/ 2596784 h 2596784"/>
              <a:gd name="connsiteX3-15" fmla="*/ 0 w 2438400"/>
              <a:gd name="connsiteY3-16" fmla="*/ 0 h 2596784"/>
              <a:gd name="connsiteX0-17" fmla="*/ 0 w 2438400"/>
              <a:gd name="connsiteY0-18" fmla="*/ 0 h 2596784"/>
              <a:gd name="connsiteX1-19" fmla="*/ 2438400 w 2438400"/>
              <a:gd name="connsiteY1-20" fmla="*/ 0 h 2596784"/>
              <a:gd name="connsiteX2-21" fmla="*/ 0 w 2438400"/>
              <a:gd name="connsiteY2-22" fmla="*/ 2596784 h 2596784"/>
              <a:gd name="connsiteX3-23" fmla="*/ 0 w 2438400"/>
              <a:gd name="connsiteY3-24" fmla="*/ 0 h 25967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38400" h="2596784">
                <a:moveTo>
                  <a:pt x="0" y="0"/>
                </a:moveTo>
                <a:lnTo>
                  <a:pt x="2438400" y="0"/>
                </a:lnTo>
                <a:cubicBezTo>
                  <a:pt x="1705810" y="1026016"/>
                  <a:pt x="459874" y="143021"/>
                  <a:pt x="0" y="259678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55BD">
                  <a:alpha val="90000"/>
                </a:srgbClr>
              </a:gs>
              <a:gs pos="59000">
                <a:srgbClr val="0086DA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"/>
          <p:cNvSpPr/>
          <p:nvPr/>
        </p:nvSpPr>
        <p:spPr>
          <a:xfrm flipH="1">
            <a:off x="10128427" y="0"/>
            <a:ext cx="2053389" cy="1912574"/>
          </a:xfrm>
          <a:custGeom>
            <a:avLst/>
            <a:gdLst>
              <a:gd name="connsiteX0" fmla="*/ 0 w 2438400"/>
              <a:gd name="connsiteY0" fmla="*/ 0 h 2596784"/>
              <a:gd name="connsiteX1" fmla="*/ 2438400 w 2438400"/>
              <a:gd name="connsiteY1" fmla="*/ 0 h 2596784"/>
              <a:gd name="connsiteX2" fmla="*/ 2438400 w 2438400"/>
              <a:gd name="connsiteY2" fmla="*/ 2596784 h 2596784"/>
              <a:gd name="connsiteX3" fmla="*/ 0 w 2438400"/>
              <a:gd name="connsiteY3" fmla="*/ 2596784 h 2596784"/>
              <a:gd name="connsiteX4" fmla="*/ 0 w 2438400"/>
              <a:gd name="connsiteY4" fmla="*/ 0 h 2596784"/>
              <a:gd name="connsiteX0-1" fmla="*/ 0 w 2438400"/>
              <a:gd name="connsiteY0-2" fmla="*/ 0 h 2596784"/>
              <a:gd name="connsiteX1-3" fmla="*/ 2438400 w 2438400"/>
              <a:gd name="connsiteY1-4" fmla="*/ 0 h 2596784"/>
              <a:gd name="connsiteX2-5" fmla="*/ 0 w 2438400"/>
              <a:gd name="connsiteY2-6" fmla="*/ 2596784 h 2596784"/>
              <a:gd name="connsiteX3-7" fmla="*/ 0 w 2438400"/>
              <a:gd name="connsiteY3-8" fmla="*/ 0 h 2596784"/>
              <a:gd name="connsiteX0-9" fmla="*/ 0 w 2438400"/>
              <a:gd name="connsiteY0-10" fmla="*/ 0 h 2596784"/>
              <a:gd name="connsiteX1-11" fmla="*/ 2438400 w 2438400"/>
              <a:gd name="connsiteY1-12" fmla="*/ 0 h 2596784"/>
              <a:gd name="connsiteX2-13" fmla="*/ 0 w 2438400"/>
              <a:gd name="connsiteY2-14" fmla="*/ 2596784 h 2596784"/>
              <a:gd name="connsiteX3-15" fmla="*/ 0 w 2438400"/>
              <a:gd name="connsiteY3-16" fmla="*/ 0 h 2596784"/>
              <a:gd name="connsiteX0-17" fmla="*/ 0 w 2438400"/>
              <a:gd name="connsiteY0-18" fmla="*/ 0 h 2596784"/>
              <a:gd name="connsiteX1-19" fmla="*/ 2438400 w 2438400"/>
              <a:gd name="connsiteY1-20" fmla="*/ 0 h 2596784"/>
              <a:gd name="connsiteX2-21" fmla="*/ 0 w 2438400"/>
              <a:gd name="connsiteY2-22" fmla="*/ 2596784 h 2596784"/>
              <a:gd name="connsiteX3-23" fmla="*/ 0 w 2438400"/>
              <a:gd name="connsiteY3-24" fmla="*/ 0 h 25967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38400" h="2596784">
                <a:moveTo>
                  <a:pt x="0" y="0"/>
                </a:moveTo>
                <a:lnTo>
                  <a:pt x="2438400" y="0"/>
                </a:lnTo>
                <a:cubicBezTo>
                  <a:pt x="1705810" y="1026016"/>
                  <a:pt x="459874" y="143021"/>
                  <a:pt x="0" y="259678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55BD">
                  <a:alpha val="90000"/>
                </a:srgbClr>
              </a:gs>
              <a:gs pos="59000">
                <a:srgbClr val="0086DA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8721725" y="6001385"/>
            <a:ext cx="2073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Aparajita" panose="020B0604020202020204" pitchFamily="34" charset="0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6280" y="577215"/>
            <a:ext cx="4113530" cy="5424170"/>
          </a:xfrm>
          <a:prstGeom prst="rect">
            <a:avLst/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8030" y="2057765"/>
            <a:ext cx="2698115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公司简介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en-US" altLang="zh-CN" sz="20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компании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738030" y="3016431"/>
            <a:ext cx="3894455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 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光伏组件制造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Производство</a:t>
            </a:r>
            <a:r>
              <a:rPr lang="en-US" altLang="zh-CN" sz="20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0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20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0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342345" y="836403"/>
            <a:ext cx="2434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录</a:t>
            </a:r>
            <a:endParaRPr lang="en-US" altLang="zh-CN" sz="4000" b="1" dirty="0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</a:t>
            </a:r>
            <a:endParaRPr lang="en-US" altLang="zh-CN" sz="2400" b="1" spc="600" dirty="0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738029" y="4202257"/>
            <a:ext cx="3894455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 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光伏电站投资建设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ru-RU" altLang="zh-CN" sz="20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Инвестиция в строительство фотоэлектрических электростанций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52070" y="-7620"/>
            <a:ext cx="12278995" cy="6925310"/>
          </a:xfrm>
          <a:prstGeom prst="rect">
            <a:avLst/>
          </a:prstGeom>
          <a:solidFill>
            <a:srgbClr val="8FA9C3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86385" y="5779770"/>
            <a:ext cx="11584305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rgbClr val="C00000"/>
                </a:solidFill>
                <a:cs typeface="+mj-cs"/>
              </a:rPr>
              <a:t>项目案例</a:t>
            </a:r>
            <a:r>
              <a:rPr lang="en-US" altLang="zh-CN" sz="1600" dirty="0">
                <a:solidFill>
                  <a:srgbClr val="C00000"/>
                </a:solidFill>
                <a:cs typeface="+mj-cs"/>
              </a:rPr>
              <a:t>      </a:t>
            </a:r>
            <a:r>
              <a:rPr lang="zh-CN" altLang="en-US" sz="1600" dirty="0">
                <a:solidFill>
                  <a:srgbClr val="C00000"/>
                </a:solidFill>
                <a:cs typeface="+mj-cs"/>
              </a:rPr>
              <a:t>内蒙鄂尔多斯杭锦旗</a:t>
            </a:r>
            <a:r>
              <a:rPr lang="en-US" altLang="zh-CN" sz="1600" dirty="0">
                <a:solidFill>
                  <a:srgbClr val="C00000"/>
                </a:solidFill>
                <a:cs typeface="+mj-cs"/>
              </a:rPr>
              <a:t>22kW</a:t>
            </a:r>
            <a:r>
              <a:rPr lang="zh-CN" altLang="en-US" sz="1600" dirty="0">
                <a:solidFill>
                  <a:srgbClr val="C00000"/>
                </a:solidFill>
                <a:cs typeface="+mj-cs"/>
              </a:rPr>
              <a:t>离网项目</a:t>
            </a:r>
            <a:endParaRPr lang="en-US" altLang="zh-CN" sz="16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независимый фотоэлектрический проект 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кВт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хошуне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Хангин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Ордос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ей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Монголи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zh-CN" sz="1600" dirty="0">
                <a:solidFill>
                  <a:srgbClr val="C00000"/>
                </a:solidFill>
                <a:cs typeface="+mj-cs"/>
              </a:rPr>
              <a:t> </a:t>
            </a:r>
            <a:endParaRPr lang="zh-CN" altLang="en-US" sz="16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2" name="图片 1" descr="IMG_20220611_1201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21469"/>
          <a:stretch>
            <a:fillRect/>
          </a:stretch>
        </p:blipFill>
        <p:spPr>
          <a:xfrm>
            <a:off x="292735" y="3028315"/>
            <a:ext cx="4355465" cy="2362200"/>
          </a:xfrm>
          <a:prstGeom prst="rect">
            <a:avLst/>
          </a:prstGeom>
        </p:spPr>
      </p:pic>
      <p:pic>
        <p:nvPicPr>
          <p:cNvPr id="8" name="图片 7" descr="IMG_20220611_1204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10125" y="830580"/>
            <a:ext cx="3406775" cy="4559935"/>
          </a:xfrm>
          <a:prstGeom prst="rect">
            <a:avLst/>
          </a:prstGeom>
        </p:spPr>
      </p:pic>
      <p:pic>
        <p:nvPicPr>
          <p:cNvPr id="9" name="图片 8" descr="IMG_20220610_111152_edit_97065140486438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78825" y="830580"/>
            <a:ext cx="3491865" cy="4560570"/>
          </a:xfrm>
          <a:prstGeom prst="rect">
            <a:avLst/>
          </a:prstGeom>
        </p:spPr>
      </p:pic>
      <p:pic>
        <p:nvPicPr>
          <p:cNvPr id="10" name="图片 9" descr="微信图片_202302151427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t="15279" b="17686"/>
          <a:stretch>
            <a:fillRect/>
          </a:stretch>
        </p:blipFill>
        <p:spPr>
          <a:xfrm>
            <a:off x="286385" y="830580"/>
            <a:ext cx="4361815" cy="21926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52070" y="-7620"/>
            <a:ext cx="12278995" cy="6917690"/>
          </a:xfrm>
          <a:prstGeom prst="rect">
            <a:avLst/>
          </a:prstGeom>
          <a:solidFill>
            <a:srgbClr val="8FA8C3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2340" y="6208712"/>
            <a:ext cx="6790346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rgbClr val="C00000"/>
                </a:solidFill>
                <a:cs typeface="+mj-cs"/>
              </a:rPr>
              <a:t>项目案例</a:t>
            </a:r>
            <a:r>
              <a:rPr lang="en-US" altLang="zh-CN" sz="1600" dirty="0">
                <a:solidFill>
                  <a:srgbClr val="C00000"/>
                </a:solidFill>
                <a:cs typeface="+mj-cs"/>
              </a:rPr>
              <a:t>      </a:t>
            </a:r>
            <a:r>
              <a:rPr lang="zh-CN" altLang="en-US" sz="1600" dirty="0">
                <a:solidFill>
                  <a:srgbClr val="C00000"/>
                </a:solidFill>
                <a:cs typeface="+mj-cs"/>
                <a:sym typeface="+mn-ea"/>
              </a:rPr>
              <a:t>天津宁河</a:t>
            </a:r>
            <a:r>
              <a:rPr lang="en-US" altLang="zh-CN" sz="1600" dirty="0">
                <a:solidFill>
                  <a:srgbClr val="C00000"/>
                </a:solidFill>
                <a:cs typeface="+mj-cs"/>
                <a:sym typeface="+mn-ea"/>
              </a:rPr>
              <a:t>640kW</a:t>
            </a:r>
            <a:r>
              <a:rPr lang="zh-CN" altLang="en-US" sz="1600" dirty="0">
                <a:solidFill>
                  <a:srgbClr val="C00000"/>
                </a:solidFill>
                <a:cs typeface="+mj-cs"/>
                <a:sym typeface="+mn-ea"/>
              </a:rPr>
              <a:t>项目</a:t>
            </a:r>
            <a:endParaRPr lang="en-US" altLang="zh-CN" sz="1600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640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кВт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районе</a:t>
            </a:r>
            <a:r>
              <a:rPr lang="en-US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Нинхэ</a:t>
            </a:r>
            <a:r>
              <a:rPr lang="ru-RU" altLang="zh-CN" sz="1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города </a:t>
            </a:r>
            <a:r>
              <a:rPr lang="en-US" altLang="zh-CN" sz="1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Тяньцзинь</a:t>
            </a:r>
            <a:endParaRPr lang="zh-CN" altLang="en-US" sz="16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2" name="图片 1" descr="f07e0747365e6199cce017b8c2a840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3675" y="216535"/>
            <a:ext cx="4042410" cy="2874010"/>
          </a:xfrm>
          <a:prstGeom prst="rect">
            <a:avLst/>
          </a:prstGeom>
        </p:spPr>
      </p:pic>
      <p:pic>
        <p:nvPicPr>
          <p:cNvPr id="6" name="图片 5" descr="1c1d299bacff6d9e7317c3a1fa3499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3675" y="3265805"/>
            <a:ext cx="4042410" cy="2736850"/>
          </a:xfrm>
          <a:prstGeom prst="rect">
            <a:avLst/>
          </a:prstGeom>
        </p:spPr>
      </p:pic>
      <p:pic>
        <p:nvPicPr>
          <p:cNvPr id="10" name="图片 9" descr="04d9ca5eb13e4e668742e60973c91d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362450" y="216535"/>
            <a:ext cx="4402455" cy="2863215"/>
          </a:xfrm>
          <a:prstGeom prst="rect">
            <a:avLst/>
          </a:prstGeom>
        </p:spPr>
      </p:pic>
      <p:pic>
        <p:nvPicPr>
          <p:cNvPr id="8" name="图片 7" descr="456634896682a3fdca358ae956b9d7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354195" y="3265805"/>
            <a:ext cx="2981325" cy="2722245"/>
          </a:xfrm>
          <a:prstGeom prst="rect">
            <a:avLst/>
          </a:prstGeom>
        </p:spPr>
      </p:pic>
      <p:pic>
        <p:nvPicPr>
          <p:cNvPr id="14" name="图片 13" descr="b1c48925f4596bf74c5d2d1771d9cc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910955" y="215900"/>
            <a:ext cx="3073400" cy="2864485"/>
          </a:xfrm>
          <a:prstGeom prst="rect">
            <a:avLst/>
          </a:prstGeom>
        </p:spPr>
      </p:pic>
      <p:pic>
        <p:nvPicPr>
          <p:cNvPr id="15" name="图片 14" descr="2181bd0bb0d4c098b2a10776a50596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475855" y="3265805"/>
            <a:ext cx="4493260" cy="27228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52071" y="-33655"/>
            <a:ext cx="12278995" cy="6925310"/>
          </a:xfrm>
          <a:prstGeom prst="rect">
            <a:avLst/>
          </a:prstGeom>
          <a:solidFill>
            <a:srgbClr val="8FA9C3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0" y="6055847"/>
            <a:ext cx="8513980" cy="495300"/>
          </a:xfrm>
          <a:prstGeom prst="rect">
            <a:avLst/>
          </a:prstGeom>
        </p:spPr>
        <p:txBody>
          <a:bodyPr wrap="square" lIns="90000" tIns="46800" rIns="90000" bIns="46800" anchor="b">
            <a:normAutofit fontScale="70000" lnSpcReduction="20000"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项目案例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      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河北唐山玉田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1.6MW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</a:t>
            </a:r>
            <a:endParaRPr lang="en-US" altLang="zh-CN" sz="22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МВт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Юйтянь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города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Таншань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провинци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Хэбэй</a:t>
            </a:r>
            <a:endParaRPr lang="zh-CN" altLang="en-US" sz="23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70" y="0"/>
            <a:ext cx="7477125" cy="5297170"/>
          </a:xfrm>
          <a:prstGeom prst="rect">
            <a:avLst/>
          </a:prstGeom>
        </p:spPr>
      </p:pic>
      <p:pic>
        <p:nvPicPr>
          <p:cNvPr id="6" name="图片 5" descr="开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755" y="2816860"/>
            <a:ext cx="5516245" cy="2985135"/>
          </a:xfrm>
          <a:prstGeom prst="ellipse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52070" y="-7620"/>
            <a:ext cx="12278995" cy="6925310"/>
          </a:xfrm>
          <a:prstGeom prst="rect">
            <a:avLst/>
          </a:prstGeom>
          <a:solidFill>
            <a:srgbClr val="8FA9C3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0" y="6311473"/>
            <a:ext cx="11330169" cy="495300"/>
          </a:xfrm>
          <a:prstGeom prst="rect">
            <a:avLst/>
          </a:prstGeom>
        </p:spPr>
        <p:txBody>
          <a:bodyPr wrap="square" lIns="90000" tIns="46800" rIns="90000" bIns="46800" anchor="b">
            <a:normAutofit fontScale="70000" lnSpcReduction="20000"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项目案例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      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河北唐山玉田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900kW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</a:t>
            </a:r>
            <a:endParaRPr lang="en-US" altLang="zh-CN" sz="22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900 кВт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Юйтянь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города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Таншань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провинци</a:t>
            </a:r>
            <a:r>
              <a:rPr lang="ru-RU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zh-CN" sz="23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3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Хэбэй</a:t>
            </a:r>
            <a:endParaRPr lang="zh-CN" altLang="en-US" sz="23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5" name="图片 4" descr="39c3a303df4a311bf121f10faaeb60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9240" y="199390"/>
            <a:ext cx="5610860" cy="2875280"/>
          </a:xfrm>
          <a:prstGeom prst="rect">
            <a:avLst/>
          </a:prstGeom>
          <a:effectLst>
            <a:outerShdw blurRad="50800" dist="38100" dir="10800000" sx="84000" sy="84000" algn="r" rotWithShape="0">
              <a:schemeClr val="bg2">
                <a:lumMod val="75000"/>
                <a:alpha val="40000"/>
              </a:schemeClr>
            </a:outerShdw>
          </a:effectLst>
        </p:spPr>
      </p:pic>
      <p:pic>
        <p:nvPicPr>
          <p:cNvPr id="6" name="图片 5" descr="cf840f935eb8a7e26e6ea7e6a26c4d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86780" y="199390"/>
            <a:ext cx="2875915" cy="2875280"/>
          </a:xfrm>
          <a:prstGeom prst="rect">
            <a:avLst/>
          </a:prstGeom>
        </p:spPr>
      </p:pic>
      <p:pic>
        <p:nvPicPr>
          <p:cNvPr id="7" name="图片 6" descr="77a2bad1a96c9fd772f56340c3eccb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29130" r="17057" b="4557"/>
          <a:stretch>
            <a:fillRect/>
          </a:stretch>
        </p:blipFill>
        <p:spPr>
          <a:xfrm>
            <a:off x="92710" y="3256915"/>
            <a:ext cx="4199255" cy="3030855"/>
          </a:xfrm>
          <a:prstGeom prst="rect">
            <a:avLst/>
          </a:prstGeom>
        </p:spPr>
      </p:pic>
      <p:pic>
        <p:nvPicPr>
          <p:cNvPr id="10" name="图片 9" descr="ade89a8ed5ec7eda6bb26bb7df185f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08805" y="3256915"/>
            <a:ext cx="3690620" cy="3032125"/>
          </a:xfrm>
          <a:prstGeom prst="rect">
            <a:avLst/>
          </a:prstGeom>
        </p:spPr>
      </p:pic>
      <p:pic>
        <p:nvPicPr>
          <p:cNvPr id="11" name="图片 10" descr="11  BIPV光伏车棚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16265" y="3256915"/>
            <a:ext cx="3885565" cy="3032760"/>
          </a:xfrm>
          <a:prstGeom prst="rect">
            <a:avLst/>
          </a:prstGeom>
        </p:spPr>
      </p:pic>
      <p:pic>
        <p:nvPicPr>
          <p:cNvPr id="12" name="图片 11" descr="9  并网柜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969375" y="200025"/>
            <a:ext cx="2973705" cy="28740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445177" y="111125"/>
            <a:ext cx="12278995" cy="6917690"/>
          </a:xfrm>
          <a:prstGeom prst="rect">
            <a:avLst/>
          </a:prstGeom>
          <a:solidFill>
            <a:srgbClr val="8FA8C3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98686" y="6222365"/>
            <a:ext cx="9819117" cy="495300"/>
          </a:xfrm>
          <a:prstGeom prst="rect">
            <a:avLst/>
          </a:prstGeom>
        </p:spPr>
        <p:txBody>
          <a:bodyPr wrap="square" lIns="90000" tIns="46800" rIns="90000" bIns="46800" anchor="b">
            <a:normAutofit fontScale="62500" lnSpcReduction="20000"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项目案例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      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河北唐山玉田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1.3MW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</a:t>
            </a:r>
            <a:endParaRPr lang="en-US" altLang="zh-CN" sz="22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sz="2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</a:t>
            </a:r>
            <a:r>
              <a:rPr lang="ru-RU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МВт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Юйтянь</a:t>
            </a:r>
            <a:r>
              <a:rPr lang="ru-RU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города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Таншань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провинци</a:t>
            </a:r>
            <a:r>
              <a:rPr lang="ru-RU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zh-CN" sz="26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6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Хэбэй</a:t>
            </a:r>
            <a:endParaRPr lang="zh-CN" altLang="en-US" sz="26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4" name="图片 3" descr="D:\吴思\赛莱特\光伏项目\玉田成泽包装制品有限公司\照片\01db6a7b719c1fb23f7b5aec0ba96cc.jpg01db6a7b719c1fb23f7b5aec0ba96cc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18440" y="3188970"/>
            <a:ext cx="4615180" cy="2913380"/>
          </a:xfrm>
          <a:prstGeom prst="rect">
            <a:avLst/>
          </a:prstGeom>
        </p:spPr>
      </p:pic>
      <p:pic>
        <p:nvPicPr>
          <p:cNvPr id="5" name="图片 4" descr="b52cfff71066cc06c066399c00566e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1455" y="192405"/>
            <a:ext cx="3397250" cy="2802890"/>
          </a:xfrm>
          <a:prstGeom prst="rect">
            <a:avLst/>
          </a:prstGeom>
        </p:spPr>
      </p:pic>
      <p:pic>
        <p:nvPicPr>
          <p:cNvPr id="7" name="图片 6" descr="8a0dd47668a2b0ac94054d5f2aecc3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83330" y="190500"/>
            <a:ext cx="4485640" cy="2840990"/>
          </a:xfrm>
          <a:prstGeom prst="rect">
            <a:avLst/>
          </a:prstGeom>
        </p:spPr>
      </p:pic>
      <p:pic>
        <p:nvPicPr>
          <p:cNvPr id="9" name="图片 8" descr="93f4e00cd570a2fa9adf67049b5ee6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r="20403"/>
          <a:stretch>
            <a:fillRect/>
          </a:stretch>
        </p:blipFill>
        <p:spPr>
          <a:xfrm>
            <a:off x="5008245" y="3188970"/>
            <a:ext cx="3260725" cy="2875915"/>
          </a:xfrm>
          <a:prstGeom prst="rect">
            <a:avLst/>
          </a:prstGeom>
        </p:spPr>
      </p:pic>
      <p:pic>
        <p:nvPicPr>
          <p:cNvPr id="11" name="图片 10" descr="8 储能系统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r="15804" b="5369"/>
          <a:stretch>
            <a:fillRect/>
          </a:stretch>
        </p:blipFill>
        <p:spPr>
          <a:xfrm>
            <a:off x="8443595" y="192405"/>
            <a:ext cx="3315970" cy="5872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52070" y="-7620"/>
            <a:ext cx="12278995" cy="6917690"/>
          </a:xfrm>
          <a:prstGeom prst="rect">
            <a:avLst/>
          </a:prstGeom>
          <a:solidFill>
            <a:srgbClr val="8FA8C3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83421" y="6066790"/>
            <a:ext cx="11442819" cy="495300"/>
          </a:xfrm>
          <a:prstGeom prst="rect">
            <a:avLst/>
          </a:prstGeom>
        </p:spPr>
        <p:txBody>
          <a:bodyPr wrap="square" lIns="90000" tIns="46800" rIns="90000" bIns="46800" anchor="b">
            <a:normAutofit fontScale="62500" lnSpcReduction="20000"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项目案例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      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河北唐山玉田</a:t>
            </a:r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1.7MW</a:t>
            </a:r>
            <a:r>
              <a:rPr lang="zh-CN" altLang="en-US" sz="2200" dirty="0">
                <a:solidFill>
                  <a:srgbClr val="C00000"/>
                </a:solidFill>
                <a:cs typeface="+mj-cs"/>
              </a:rPr>
              <a:t>在建项目</a:t>
            </a:r>
            <a:endParaRPr lang="en-US" altLang="zh-CN" sz="22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ru-RU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с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троящийся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1,7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МВт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Юйтянь</a:t>
            </a:r>
            <a:r>
              <a:rPr lang="ru-RU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города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Таншань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провинци</a:t>
            </a:r>
            <a:r>
              <a:rPr lang="ru-RU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zh-CN" sz="29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9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Хэбэй</a:t>
            </a:r>
            <a:endParaRPr lang="zh-CN" altLang="en-US" sz="29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18" name="图片 17" descr="b15725c0baf6049bedada8f1f691174"/>
          <p:cNvPicPr>
            <a:picLocks noChangeAspect="1"/>
          </p:cNvPicPr>
          <p:nvPr/>
        </p:nvPicPr>
        <p:blipFill>
          <a:blip r:embed="rId3"/>
          <a:srcRect b="42083"/>
          <a:stretch>
            <a:fillRect/>
          </a:stretch>
        </p:blipFill>
        <p:spPr>
          <a:xfrm>
            <a:off x="371475" y="3181985"/>
            <a:ext cx="5601335" cy="2559050"/>
          </a:xfrm>
          <a:prstGeom prst="rect">
            <a:avLst/>
          </a:prstGeom>
        </p:spPr>
      </p:pic>
      <p:pic>
        <p:nvPicPr>
          <p:cNvPr id="19" name="图片 18" descr="cfa793a449134d6cb0a5f1fac3904d9"/>
          <p:cNvPicPr>
            <a:picLocks noChangeAspect="1"/>
          </p:cNvPicPr>
          <p:nvPr/>
        </p:nvPicPr>
        <p:blipFill>
          <a:blip r:embed="rId4"/>
          <a:srcRect b="40500"/>
          <a:stretch>
            <a:fillRect/>
          </a:stretch>
        </p:blipFill>
        <p:spPr>
          <a:xfrm>
            <a:off x="371475" y="295910"/>
            <a:ext cx="5601335" cy="2670810"/>
          </a:xfrm>
          <a:prstGeom prst="rect">
            <a:avLst/>
          </a:prstGeom>
        </p:spPr>
      </p:pic>
      <p:pic>
        <p:nvPicPr>
          <p:cNvPr id="20" name="图片 19" descr="d7eadc03d68c9db798d8608fad4d6cd"/>
          <p:cNvPicPr>
            <a:picLocks noChangeAspect="1"/>
          </p:cNvPicPr>
          <p:nvPr/>
        </p:nvPicPr>
        <p:blipFill>
          <a:blip r:embed="rId5"/>
          <a:srcRect b="40556"/>
          <a:stretch>
            <a:fillRect/>
          </a:stretch>
        </p:blipFill>
        <p:spPr>
          <a:xfrm>
            <a:off x="6186170" y="3181985"/>
            <a:ext cx="5640070" cy="2558415"/>
          </a:xfrm>
          <a:prstGeom prst="rect">
            <a:avLst/>
          </a:prstGeom>
        </p:spPr>
      </p:pic>
      <p:pic>
        <p:nvPicPr>
          <p:cNvPr id="22" name="图片 21" descr="f81808b5068e0c18fb43705cc5e44ff"/>
          <p:cNvPicPr>
            <a:picLocks noChangeAspect="1"/>
          </p:cNvPicPr>
          <p:nvPr/>
        </p:nvPicPr>
        <p:blipFill>
          <a:blip r:embed="rId6"/>
          <a:srcRect b="41111"/>
          <a:stretch>
            <a:fillRect/>
          </a:stretch>
        </p:blipFill>
        <p:spPr>
          <a:xfrm>
            <a:off x="6186170" y="295910"/>
            <a:ext cx="5640070" cy="26714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19106" y="0"/>
            <a:ext cx="12172894" cy="6858000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" r="-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3"/>
          <a:stretch>
            <a:fillRect/>
          </a:stretch>
        </p:blipFill>
        <p:spPr>
          <a:xfrm>
            <a:off x="0" y="2024742"/>
            <a:ext cx="12192000" cy="483325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2443124" y="1441840"/>
            <a:ext cx="8213482" cy="15235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00A4EA"/>
                </a:solidFill>
                <a:latin typeface="+mj-lt"/>
                <a:sym typeface="+mn-ea"/>
              </a:rPr>
              <a:t>携手共赢，</a:t>
            </a:r>
            <a:r>
              <a:rPr lang="zh-CN" altLang="en-US" sz="3600" b="1" dirty="0">
                <a:solidFill>
                  <a:srgbClr val="404040"/>
                </a:solidFill>
                <a:latin typeface="+mj-lt"/>
                <a:sym typeface="+mn-ea"/>
              </a:rPr>
              <a:t>共创未来</a:t>
            </a:r>
            <a:endParaRPr lang="en-US" altLang="zh-CN" sz="3600" b="1" dirty="0">
              <a:solidFill>
                <a:srgbClr val="404040"/>
              </a:solidFill>
              <a:latin typeface="+mj-lt"/>
              <a:sym typeface="+mn-ea"/>
            </a:endParaRPr>
          </a:p>
          <a:p>
            <a:pPr algn="ctr"/>
            <a:r>
              <a:rPr lang="en-US" altLang="zh-CN" sz="2800" b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Вместе</a:t>
            </a:r>
            <a:r>
              <a:rPr lang="en-US" altLang="zh-CN" sz="28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</a:t>
            </a:r>
            <a:r>
              <a:rPr lang="en-US" altLang="zh-CN" sz="2800" b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взаимной</a:t>
            </a:r>
            <a:r>
              <a:rPr lang="en-US" altLang="zh-CN" sz="28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800" b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выгоде</a:t>
            </a:r>
            <a:r>
              <a:rPr lang="en-US" altLang="zh-CN" sz="28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2800" b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создавая</a:t>
            </a:r>
            <a:r>
              <a:rPr lang="en-US" altLang="zh-CN" sz="28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800" b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будущее</a:t>
            </a:r>
            <a:endParaRPr lang="zh-CN" altLang="en-US" sz="2800" b="1" dirty="0">
              <a:solidFill>
                <a:srgbClr val="00B0F0"/>
              </a:solidFill>
              <a:latin typeface="+mj-lt"/>
              <a:sym typeface="+mn-ea"/>
            </a:endParaRPr>
          </a:p>
          <a:p>
            <a:pPr algn="ctr"/>
            <a:endParaRPr lang="zh-CN" altLang="en-US" sz="2400" b="1" spc="600" dirty="0">
              <a:gradFill>
                <a:gsLst>
                  <a:gs pos="95000">
                    <a:srgbClr val="0155BD"/>
                  </a:gs>
                  <a:gs pos="0">
                    <a:srgbClr val="0F90DD"/>
                  </a:gs>
                </a:gsLst>
                <a:lin ang="5400000" scaled="0"/>
              </a:gra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en-US" altLang="zh-CN" sz="3600" dirty="0">
                <a:ln>
                  <a:solidFill>
                    <a:srgbClr val="C9D6DE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rPr>
              <a:t> </a:t>
            </a:r>
            <a:endParaRPr lang="zh-CN" altLang="en-US" sz="2400" b="1" dirty="0">
              <a:ln>
                <a:solidFill>
                  <a:srgbClr val="C9D6DE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  <a:p>
            <a:pPr algn="ctr"/>
            <a:endParaRPr lang="zh-CN" altLang="en-US" sz="2400" b="1" spc="600" dirty="0">
              <a:gradFill>
                <a:gsLst>
                  <a:gs pos="95000">
                    <a:srgbClr val="0155BD"/>
                  </a:gs>
                  <a:gs pos="0">
                    <a:srgbClr val="0F90DD"/>
                  </a:gs>
                </a:gsLst>
                <a:lin ang="5400000" scaled="0"/>
              </a:gra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2053389" cy="1912574"/>
          </a:xfrm>
          <a:custGeom>
            <a:avLst/>
            <a:gdLst>
              <a:gd name="connsiteX0" fmla="*/ 0 w 2438400"/>
              <a:gd name="connsiteY0" fmla="*/ 0 h 2596784"/>
              <a:gd name="connsiteX1" fmla="*/ 2438400 w 2438400"/>
              <a:gd name="connsiteY1" fmla="*/ 0 h 2596784"/>
              <a:gd name="connsiteX2" fmla="*/ 2438400 w 2438400"/>
              <a:gd name="connsiteY2" fmla="*/ 2596784 h 2596784"/>
              <a:gd name="connsiteX3" fmla="*/ 0 w 2438400"/>
              <a:gd name="connsiteY3" fmla="*/ 2596784 h 2596784"/>
              <a:gd name="connsiteX4" fmla="*/ 0 w 2438400"/>
              <a:gd name="connsiteY4" fmla="*/ 0 h 2596784"/>
              <a:gd name="connsiteX0-1" fmla="*/ 0 w 2438400"/>
              <a:gd name="connsiteY0-2" fmla="*/ 0 h 2596784"/>
              <a:gd name="connsiteX1-3" fmla="*/ 2438400 w 2438400"/>
              <a:gd name="connsiteY1-4" fmla="*/ 0 h 2596784"/>
              <a:gd name="connsiteX2-5" fmla="*/ 0 w 2438400"/>
              <a:gd name="connsiteY2-6" fmla="*/ 2596784 h 2596784"/>
              <a:gd name="connsiteX3-7" fmla="*/ 0 w 2438400"/>
              <a:gd name="connsiteY3-8" fmla="*/ 0 h 2596784"/>
              <a:gd name="connsiteX0-9" fmla="*/ 0 w 2438400"/>
              <a:gd name="connsiteY0-10" fmla="*/ 0 h 2596784"/>
              <a:gd name="connsiteX1-11" fmla="*/ 2438400 w 2438400"/>
              <a:gd name="connsiteY1-12" fmla="*/ 0 h 2596784"/>
              <a:gd name="connsiteX2-13" fmla="*/ 0 w 2438400"/>
              <a:gd name="connsiteY2-14" fmla="*/ 2596784 h 2596784"/>
              <a:gd name="connsiteX3-15" fmla="*/ 0 w 2438400"/>
              <a:gd name="connsiteY3-16" fmla="*/ 0 h 2596784"/>
              <a:gd name="connsiteX0-17" fmla="*/ 0 w 2438400"/>
              <a:gd name="connsiteY0-18" fmla="*/ 0 h 2596784"/>
              <a:gd name="connsiteX1-19" fmla="*/ 2438400 w 2438400"/>
              <a:gd name="connsiteY1-20" fmla="*/ 0 h 2596784"/>
              <a:gd name="connsiteX2-21" fmla="*/ 0 w 2438400"/>
              <a:gd name="connsiteY2-22" fmla="*/ 2596784 h 2596784"/>
              <a:gd name="connsiteX3-23" fmla="*/ 0 w 2438400"/>
              <a:gd name="connsiteY3-24" fmla="*/ 0 h 25967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38400" h="2596784">
                <a:moveTo>
                  <a:pt x="0" y="0"/>
                </a:moveTo>
                <a:lnTo>
                  <a:pt x="2438400" y="0"/>
                </a:lnTo>
                <a:cubicBezTo>
                  <a:pt x="1705810" y="1026016"/>
                  <a:pt x="459874" y="143021"/>
                  <a:pt x="0" y="259678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55BD">
                  <a:alpha val="90000"/>
                </a:srgbClr>
              </a:gs>
              <a:gs pos="59000">
                <a:srgbClr val="0086DA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"/>
          <p:cNvSpPr/>
          <p:nvPr/>
        </p:nvSpPr>
        <p:spPr>
          <a:xfrm flipH="1">
            <a:off x="10128427" y="0"/>
            <a:ext cx="2053389" cy="1912574"/>
          </a:xfrm>
          <a:custGeom>
            <a:avLst/>
            <a:gdLst>
              <a:gd name="connsiteX0" fmla="*/ 0 w 2438400"/>
              <a:gd name="connsiteY0" fmla="*/ 0 h 2596784"/>
              <a:gd name="connsiteX1" fmla="*/ 2438400 w 2438400"/>
              <a:gd name="connsiteY1" fmla="*/ 0 h 2596784"/>
              <a:gd name="connsiteX2" fmla="*/ 2438400 w 2438400"/>
              <a:gd name="connsiteY2" fmla="*/ 2596784 h 2596784"/>
              <a:gd name="connsiteX3" fmla="*/ 0 w 2438400"/>
              <a:gd name="connsiteY3" fmla="*/ 2596784 h 2596784"/>
              <a:gd name="connsiteX4" fmla="*/ 0 w 2438400"/>
              <a:gd name="connsiteY4" fmla="*/ 0 h 2596784"/>
              <a:gd name="connsiteX0-1" fmla="*/ 0 w 2438400"/>
              <a:gd name="connsiteY0-2" fmla="*/ 0 h 2596784"/>
              <a:gd name="connsiteX1-3" fmla="*/ 2438400 w 2438400"/>
              <a:gd name="connsiteY1-4" fmla="*/ 0 h 2596784"/>
              <a:gd name="connsiteX2-5" fmla="*/ 0 w 2438400"/>
              <a:gd name="connsiteY2-6" fmla="*/ 2596784 h 2596784"/>
              <a:gd name="connsiteX3-7" fmla="*/ 0 w 2438400"/>
              <a:gd name="connsiteY3-8" fmla="*/ 0 h 2596784"/>
              <a:gd name="connsiteX0-9" fmla="*/ 0 w 2438400"/>
              <a:gd name="connsiteY0-10" fmla="*/ 0 h 2596784"/>
              <a:gd name="connsiteX1-11" fmla="*/ 2438400 w 2438400"/>
              <a:gd name="connsiteY1-12" fmla="*/ 0 h 2596784"/>
              <a:gd name="connsiteX2-13" fmla="*/ 0 w 2438400"/>
              <a:gd name="connsiteY2-14" fmla="*/ 2596784 h 2596784"/>
              <a:gd name="connsiteX3-15" fmla="*/ 0 w 2438400"/>
              <a:gd name="connsiteY3-16" fmla="*/ 0 h 2596784"/>
              <a:gd name="connsiteX0-17" fmla="*/ 0 w 2438400"/>
              <a:gd name="connsiteY0-18" fmla="*/ 0 h 2596784"/>
              <a:gd name="connsiteX1-19" fmla="*/ 2438400 w 2438400"/>
              <a:gd name="connsiteY1-20" fmla="*/ 0 h 2596784"/>
              <a:gd name="connsiteX2-21" fmla="*/ 0 w 2438400"/>
              <a:gd name="connsiteY2-22" fmla="*/ 2596784 h 2596784"/>
              <a:gd name="connsiteX3-23" fmla="*/ 0 w 2438400"/>
              <a:gd name="connsiteY3-24" fmla="*/ 0 h 25967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38400" h="2596784">
                <a:moveTo>
                  <a:pt x="0" y="0"/>
                </a:moveTo>
                <a:lnTo>
                  <a:pt x="2438400" y="0"/>
                </a:lnTo>
                <a:cubicBezTo>
                  <a:pt x="1705810" y="1026016"/>
                  <a:pt x="459874" y="143021"/>
                  <a:pt x="0" y="259678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55BD">
                  <a:alpha val="90000"/>
                </a:srgbClr>
              </a:gs>
              <a:gs pos="59000">
                <a:srgbClr val="0086DA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238"/>
            <a:ext cx="12218008" cy="3786652"/>
          </a:xfrm>
          <a:custGeom>
            <a:avLst/>
            <a:gdLst>
              <a:gd name="connsiteX0" fmla="*/ 0 w 12192000"/>
              <a:gd name="connsiteY0" fmla="*/ 0 h 3436523"/>
              <a:gd name="connsiteX1" fmla="*/ 12192000 w 12192000"/>
              <a:gd name="connsiteY1" fmla="*/ 0 h 3436523"/>
              <a:gd name="connsiteX2" fmla="*/ 12192000 w 12192000"/>
              <a:gd name="connsiteY2" fmla="*/ 3436523 h 3436523"/>
              <a:gd name="connsiteX3" fmla="*/ 0 w 12192000"/>
              <a:gd name="connsiteY3" fmla="*/ 3436523 h 3436523"/>
              <a:gd name="connsiteX4" fmla="*/ 0 w 12192000"/>
              <a:gd name="connsiteY4" fmla="*/ 0 h 3436523"/>
              <a:gd name="connsiteX0-1" fmla="*/ 0 w 12192000"/>
              <a:gd name="connsiteY0-2" fmla="*/ 0 h 3436523"/>
              <a:gd name="connsiteX1-3" fmla="*/ 12192000 w 12192000"/>
              <a:gd name="connsiteY1-4" fmla="*/ 0 h 3436523"/>
              <a:gd name="connsiteX2-5" fmla="*/ 12192000 w 12192000"/>
              <a:gd name="connsiteY2-6" fmla="*/ 3436523 h 3436523"/>
              <a:gd name="connsiteX3-7" fmla="*/ 5052447 w 12192000"/>
              <a:gd name="connsiteY3-8" fmla="*/ 3414688 h 3436523"/>
              <a:gd name="connsiteX4-9" fmla="*/ 0 w 12192000"/>
              <a:gd name="connsiteY4-10" fmla="*/ 3436523 h 3436523"/>
              <a:gd name="connsiteX5" fmla="*/ 0 w 12192000"/>
              <a:gd name="connsiteY5" fmla="*/ 0 h 3436523"/>
              <a:gd name="connsiteX0-11" fmla="*/ 0 w 12192000"/>
              <a:gd name="connsiteY0-12" fmla="*/ 0 h 3436523"/>
              <a:gd name="connsiteX1-13" fmla="*/ 12192000 w 12192000"/>
              <a:gd name="connsiteY1-14" fmla="*/ 0 h 3436523"/>
              <a:gd name="connsiteX2-15" fmla="*/ 12192000 w 12192000"/>
              <a:gd name="connsiteY2-16" fmla="*/ 3436523 h 3436523"/>
              <a:gd name="connsiteX3-17" fmla="*/ 3192651 w 12192000"/>
              <a:gd name="connsiteY3-18" fmla="*/ 3151217 h 3436523"/>
              <a:gd name="connsiteX4-19" fmla="*/ 5052447 w 12192000"/>
              <a:gd name="connsiteY4-20" fmla="*/ 3414688 h 3436523"/>
              <a:gd name="connsiteX5-21" fmla="*/ 0 w 12192000"/>
              <a:gd name="connsiteY5-22" fmla="*/ 3436523 h 3436523"/>
              <a:gd name="connsiteX6" fmla="*/ 0 w 12192000"/>
              <a:gd name="connsiteY6" fmla="*/ 0 h 3436523"/>
              <a:gd name="connsiteX0-23" fmla="*/ 0 w 12192000"/>
              <a:gd name="connsiteY0-24" fmla="*/ 0 h 3786656"/>
              <a:gd name="connsiteX1-25" fmla="*/ 12192000 w 12192000"/>
              <a:gd name="connsiteY1-26" fmla="*/ 0 h 3786656"/>
              <a:gd name="connsiteX2-27" fmla="*/ 12192000 w 12192000"/>
              <a:gd name="connsiteY2-28" fmla="*/ 3436523 h 3786656"/>
              <a:gd name="connsiteX3-29" fmla="*/ 6664271 w 12192000"/>
              <a:gd name="connsiteY3-30" fmla="*/ 3786647 h 3786656"/>
              <a:gd name="connsiteX4-31" fmla="*/ 5052447 w 12192000"/>
              <a:gd name="connsiteY4-32" fmla="*/ 3414688 h 3786656"/>
              <a:gd name="connsiteX5-33" fmla="*/ 0 w 12192000"/>
              <a:gd name="connsiteY5-34" fmla="*/ 3436523 h 3786656"/>
              <a:gd name="connsiteX6-35" fmla="*/ 0 w 12192000"/>
              <a:gd name="connsiteY6-36" fmla="*/ 0 h 3786656"/>
              <a:gd name="connsiteX0-37" fmla="*/ 0 w 12192000"/>
              <a:gd name="connsiteY0-38" fmla="*/ 0 h 3786656"/>
              <a:gd name="connsiteX1-39" fmla="*/ 12192000 w 12192000"/>
              <a:gd name="connsiteY1-40" fmla="*/ 0 h 3786656"/>
              <a:gd name="connsiteX2-41" fmla="*/ 12192000 w 12192000"/>
              <a:gd name="connsiteY2-42" fmla="*/ 3436523 h 3786656"/>
              <a:gd name="connsiteX3-43" fmla="*/ 6664271 w 12192000"/>
              <a:gd name="connsiteY3-44" fmla="*/ 3786647 h 3786656"/>
              <a:gd name="connsiteX4-45" fmla="*/ 3766088 w 12192000"/>
              <a:gd name="connsiteY4-46" fmla="*/ 3197712 h 3786656"/>
              <a:gd name="connsiteX5-47" fmla="*/ 0 w 12192000"/>
              <a:gd name="connsiteY5-48" fmla="*/ 3436523 h 3786656"/>
              <a:gd name="connsiteX6-49" fmla="*/ 0 w 12192000"/>
              <a:gd name="connsiteY6-50" fmla="*/ 0 h 3786656"/>
              <a:gd name="connsiteX0-51" fmla="*/ 0 w 12192000"/>
              <a:gd name="connsiteY0-52" fmla="*/ 0 h 3786656"/>
              <a:gd name="connsiteX1-53" fmla="*/ 12192000 w 12192000"/>
              <a:gd name="connsiteY1-54" fmla="*/ 0 h 3786656"/>
              <a:gd name="connsiteX2-55" fmla="*/ 12192000 w 12192000"/>
              <a:gd name="connsiteY2-56" fmla="*/ 3436523 h 3786656"/>
              <a:gd name="connsiteX3-57" fmla="*/ 6664271 w 12192000"/>
              <a:gd name="connsiteY3-58" fmla="*/ 3786647 h 3786656"/>
              <a:gd name="connsiteX4-59" fmla="*/ 3766088 w 12192000"/>
              <a:gd name="connsiteY4-60" fmla="*/ 3197712 h 3786656"/>
              <a:gd name="connsiteX5-61" fmla="*/ 0 w 12192000"/>
              <a:gd name="connsiteY5-62" fmla="*/ 3436523 h 3786656"/>
              <a:gd name="connsiteX6-63" fmla="*/ 0 w 12192000"/>
              <a:gd name="connsiteY6-64" fmla="*/ 0 h 3786656"/>
              <a:gd name="connsiteX0-65" fmla="*/ 0 w 12192000"/>
              <a:gd name="connsiteY0-66" fmla="*/ 0 h 3786656"/>
              <a:gd name="connsiteX1-67" fmla="*/ 12192000 w 12192000"/>
              <a:gd name="connsiteY1-68" fmla="*/ 0 h 3786656"/>
              <a:gd name="connsiteX2-69" fmla="*/ 12192000 w 12192000"/>
              <a:gd name="connsiteY2-70" fmla="*/ 3436523 h 3786656"/>
              <a:gd name="connsiteX3-71" fmla="*/ 6664271 w 12192000"/>
              <a:gd name="connsiteY3-72" fmla="*/ 3786647 h 3786656"/>
              <a:gd name="connsiteX4-73" fmla="*/ 3766088 w 12192000"/>
              <a:gd name="connsiteY4-74" fmla="*/ 3197712 h 3786656"/>
              <a:gd name="connsiteX5-75" fmla="*/ 0 w 12192000"/>
              <a:gd name="connsiteY5-76" fmla="*/ 3436523 h 3786656"/>
              <a:gd name="connsiteX6-77" fmla="*/ 0 w 12192000"/>
              <a:gd name="connsiteY6-78" fmla="*/ 0 h 3786656"/>
              <a:gd name="connsiteX0-79" fmla="*/ 0 w 12207498"/>
              <a:gd name="connsiteY0-80" fmla="*/ 0 h 3786651"/>
              <a:gd name="connsiteX1-81" fmla="*/ 12192000 w 12207498"/>
              <a:gd name="connsiteY1-82" fmla="*/ 0 h 3786651"/>
              <a:gd name="connsiteX2-83" fmla="*/ 12207498 w 12207498"/>
              <a:gd name="connsiteY2-84" fmla="*/ 3095561 h 3786651"/>
              <a:gd name="connsiteX3-85" fmla="*/ 6664271 w 12207498"/>
              <a:gd name="connsiteY3-86" fmla="*/ 3786647 h 3786651"/>
              <a:gd name="connsiteX4-87" fmla="*/ 3766088 w 12207498"/>
              <a:gd name="connsiteY4-88" fmla="*/ 3197712 h 3786651"/>
              <a:gd name="connsiteX5-89" fmla="*/ 0 w 12207498"/>
              <a:gd name="connsiteY5-90" fmla="*/ 3436523 h 3786651"/>
              <a:gd name="connsiteX6-91" fmla="*/ 0 w 12207498"/>
              <a:gd name="connsiteY6-92" fmla="*/ 0 h 3786651"/>
              <a:gd name="connsiteX0-93" fmla="*/ 0 w 12218008"/>
              <a:gd name="connsiteY0-94" fmla="*/ 0 h 3786652"/>
              <a:gd name="connsiteX1-95" fmla="*/ 12192000 w 12218008"/>
              <a:gd name="connsiteY1-96" fmla="*/ 0 h 3786652"/>
              <a:gd name="connsiteX2-97" fmla="*/ 12218008 w 12218008"/>
              <a:gd name="connsiteY2-98" fmla="*/ 3169134 h 3786652"/>
              <a:gd name="connsiteX3-99" fmla="*/ 6664271 w 12218008"/>
              <a:gd name="connsiteY3-100" fmla="*/ 3786647 h 3786652"/>
              <a:gd name="connsiteX4-101" fmla="*/ 3766088 w 12218008"/>
              <a:gd name="connsiteY4-102" fmla="*/ 3197712 h 3786652"/>
              <a:gd name="connsiteX5-103" fmla="*/ 0 w 12218008"/>
              <a:gd name="connsiteY5-104" fmla="*/ 3436523 h 3786652"/>
              <a:gd name="connsiteX6-105" fmla="*/ 0 w 12218008"/>
              <a:gd name="connsiteY6-106" fmla="*/ 0 h 37866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2218008" h="3786652">
                <a:moveTo>
                  <a:pt x="0" y="0"/>
                </a:moveTo>
                <a:lnTo>
                  <a:pt x="12192000" y="0"/>
                </a:lnTo>
                <a:lnTo>
                  <a:pt x="12218008" y="3169134"/>
                </a:lnTo>
                <a:cubicBezTo>
                  <a:pt x="9869154" y="3167022"/>
                  <a:pt x="9013125" y="3788759"/>
                  <a:pt x="6664271" y="3786647"/>
                </a:cubicBezTo>
                <a:lnTo>
                  <a:pt x="3766088" y="3197712"/>
                </a:lnTo>
                <a:cubicBezTo>
                  <a:pt x="2510725" y="3277316"/>
                  <a:pt x="1177872" y="3093448"/>
                  <a:pt x="0" y="3436523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308" b="-267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60536" y="5045320"/>
            <a:ext cx="36972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公司介绍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en-US" altLang="zh-CN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компании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6257" y="4620632"/>
            <a:ext cx="138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PART ONE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151" y="2526223"/>
            <a:ext cx="12229159" cy="1544453"/>
            <a:chOff x="-11151" y="2535878"/>
            <a:chExt cx="12203151" cy="1333321"/>
          </a:xfrm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2" name="矩形 2"/>
            <p:cNvSpPr/>
            <p:nvPr/>
          </p:nvSpPr>
          <p:spPr>
            <a:xfrm>
              <a:off x="-11151" y="2798232"/>
              <a:ext cx="6402285" cy="718734"/>
            </a:xfrm>
            <a:custGeom>
              <a:avLst/>
              <a:gdLst>
                <a:gd name="connsiteX0" fmla="*/ 0 w 6391134"/>
                <a:gd name="connsiteY0" fmla="*/ 0 h 931991"/>
                <a:gd name="connsiteX1" fmla="*/ 6391134 w 6391134"/>
                <a:gd name="connsiteY1" fmla="*/ 0 h 931991"/>
                <a:gd name="connsiteX2" fmla="*/ 6391134 w 6391134"/>
                <a:gd name="connsiteY2" fmla="*/ 931991 h 931991"/>
                <a:gd name="connsiteX3" fmla="*/ 0 w 6391134"/>
                <a:gd name="connsiteY3" fmla="*/ 931991 h 931991"/>
                <a:gd name="connsiteX4" fmla="*/ 0 w 6391134"/>
                <a:gd name="connsiteY4" fmla="*/ 0 h 931991"/>
                <a:gd name="connsiteX0-1" fmla="*/ 0 w 6391134"/>
                <a:gd name="connsiteY0-2" fmla="*/ 0 h 931991"/>
                <a:gd name="connsiteX1-3" fmla="*/ 6391134 w 6391134"/>
                <a:gd name="connsiteY1-4" fmla="*/ 524107 h 931991"/>
                <a:gd name="connsiteX2-5" fmla="*/ 6391134 w 6391134"/>
                <a:gd name="connsiteY2-6" fmla="*/ 931991 h 931991"/>
                <a:gd name="connsiteX3-7" fmla="*/ 0 w 6391134"/>
                <a:gd name="connsiteY3-8" fmla="*/ 931991 h 931991"/>
                <a:gd name="connsiteX4-9" fmla="*/ 0 w 6391134"/>
                <a:gd name="connsiteY4-10" fmla="*/ 0 h 931991"/>
                <a:gd name="connsiteX0-11" fmla="*/ 11151 w 6402285"/>
                <a:gd name="connsiteY0-12" fmla="*/ 0 h 931991"/>
                <a:gd name="connsiteX1-13" fmla="*/ 6402285 w 6402285"/>
                <a:gd name="connsiteY1-14" fmla="*/ 524107 h 931991"/>
                <a:gd name="connsiteX2-15" fmla="*/ 6402285 w 6402285"/>
                <a:gd name="connsiteY2-16" fmla="*/ 931991 h 931991"/>
                <a:gd name="connsiteX3-17" fmla="*/ 0 w 6402285"/>
                <a:gd name="connsiteY3-18" fmla="*/ 363279 h 931991"/>
                <a:gd name="connsiteX4-19" fmla="*/ 11151 w 6402285"/>
                <a:gd name="connsiteY4-20" fmla="*/ 0 h 931991"/>
                <a:gd name="connsiteX0-21" fmla="*/ 11151 w 6402285"/>
                <a:gd name="connsiteY0-22" fmla="*/ 0 h 931991"/>
                <a:gd name="connsiteX1-23" fmla="*/ 6402285 w 6402285"/>
                <a:gd name="connsiteY1-24" fmla="*/ 524107 h 931991"/>
                <a:gd name="connsiteX2-25" fmla="*/ 6402285 w 6402285"/>
                <a:gd name="connsiteY2-26" fmla="*/ 931991 h 931991"/>
                <a:gd name="connsiteX3-27" fmla="*/ 0 w 6402285"/>
                <a:gd name="connsiteY3-28" fmla="*/ 363279 h 931991"/>
                <a:gd name="connsiteX4-29" fmla="*/ 11151 w 6402285"/>
                <a:gd name="connsiteY4-30" fmla="*/ 0 h 931991"/>
                <a:gd name="connsiteX0-31" fmla="*/ 11151 w 6402285"/>
                <a:gd name="connsiteY0-32" fmla="*/ 191938 h 1123929"/>
                <a:gd name="connsiteX1-33" fmla="*/ 6402285 w 6402285"/>
                <a:gd name="connsiteY1-34" fmla="*/ 716045 h 1123929"/>
                <a:gd name="connsiteX2-35" fmla="*/ 6402285 w 6402285"/>
                <a:gd name="connsiteY2-36" fmla="*/ 1123929 h 1123929"/>
                <a:gd name="connsiteX3-37" fmla="*/ 0 w 6402285"/>
                <a:gd name="connsiteY3-38" fmla="*/ 555217 h 1123929"/>
                <a:gd name="connsiteX4-39" fmla="*/ 11151 w 6402285"/>
                <a:gd name="connsiteY4-40" fmla="*/ 191938 h 1123929"/>
                <a:gd name="connsiteX0-41" fmla="*/ 11151 w 6402285"/>
                <a:gd name="connsiteY0-42" fmla="*/ 191938 h 733636"/>
                <a:gd name="connsiteX1-43" fmla="*/ 6402285 w 6402285"/>
                <a:gd name="connsiteY1-44" fmla="*/ 716045 h 733636"/>
                <a:gd name="connsiteX2-45" fmla="*/ 5153348 w 6402285"/>
                <a:gd name="connsiteY2-46" fmla="*/ 733636 h 733636"/>
                <a:gd name="connsiteX3-47" fmla="*/ 0 w 6402285"/>
                <a:gd name="connsiteY3-48" fmla="*/ 555217 h 733636"/>
                <a:gd name="connsiteX4-49" fmla="*/ 11151 w 6402285"/>
                <a:gd name="connsiteY4-50" fmla="*/ 191938 h 733636"/>
                <a:gd name="connsiteX0-51" fmla="*/ 11151 w 6402285"/>
                <a:gd name="connsiteY0-52" fmla="*/ 191938 h 762784"/>
                <a:gd name="connsiteX1-53" fmla="*/ 6402285 w 6402285"/>
                <a:gd name="connsiteY1-54" fmla="*/ 716045 h 762784"/>
                <a:gd name="connsiteX2-55" fmla="*/ 5153348 w 6402285"/>
                <a:gd name="connsiteY2-56" fmla="*/ 733636 h 762784"/>
                <a:gd name="connsiteX3-57" fmla="*/ 0 w 6402285"/>
                <a:gd name="connsiteY3-58" fmla="*/ 555217 h 762784"/>
                <a:gd name="connsiteX4-59" fmla="*/ 11151 w 6402285"/>
                <a:gd name="connsiteY4-60" fmla="*/ 191938 h 762784"/>
                <a:gd name="connsiteX0-61" fmla="*/ 11151 w 6402285"/>
                <a:gd name="connsiteY0-62" fmla="*/ 191938 h 762784"/>
                <a:gd name="connsiteX1-63" fmla="*/ 6402285 w 6402285"/>
                <a:gd name="connsiteY1-64" fmla="*/ 716045 h 762784"/>
                <a:gd name="connsiteX2-65" fmla="*/ 5153348 w 6402285"/>
                <a:gd name="connsiteY2-66" fmla="*/ 733636 h 762784"/>
                <a:gd name="connsiteX3-67" fmla="*/ 0 w 6402285"/>
                <a:gd name="connsiteY3-68" fmla="*/ 555217 h 762784"/>
                <a:gd name="connsiteX4-69" fmla="*/ 11151 w 6402285"/>
                <a:gd name="connsiteY4-70" fmla="*/ 191938 h 762784"/>
                <a:gd name="connsiteX0-71" fmla="*/ 11151 w 6402285"/>
                <a:gd name="connsiteY0-72" fmla="*/ 191938 h 762784"/>
                <a:gd name="connsiteX1-73" fmla="*/ 6402285 w 6402285"/>
                <a:gd name="connsiteY1-74" fmla="*/ 716045 h 762784"/>
                <a:gd name="connsiteX2-75" fmla="*/ 5153348 w 6402285"/>
                <a:gd name="connsiteY2-76" fmla="*/ 733636 h 762784"/>
                <a:gd name="connsiteX3-77" fmla="*/ 0 w 6402285"/>
                <a:gd name="connsiteY3-78" fmla="*/ 555217 h 762784"/>
                <a:gd name="connsiteX4-79" fmla="*/ 11151 w 6402285"/>
                <a:gd name="connsiteY4-80" fmla="*/ 191938 h 762784"/>
                <a:gd name="connsiteX0-81" fmla="*/ 11151 w 6402285"/>
                <a:gd name="connsiteY0-82" fmla="*/ 191938 h 716808"/>
                <a:gd name="connsiteX1-83" fmla="*/ 6402285 w 6402285"/>
                <a:gd name="connsiteY1-84" fmla="*/ 716045 h 716808"/>
                <a:gd name="connsiteX2-85" fmla="*/ 4640392 w 6402285"/>
                <a:gd name="connsiteY2-86" fmla="*/ 622124 h 716808"/>
                <a:gd name="connsiteX3-87" fmla="*/ 0 w 6402285"/>
                <a:gd name="connsiteY3-88" fmla="*/ 555217 h 716808"/>
                <a:gd name="connsiteX4-89" fmla="*/ 11151 w 6402285"/>
                <a:gd name="connsiteY4-90" fmla="*/ 191938 h 716808"/>
                <a:gd name="connsiteX0-91" fmla="*/ 11151 w 6402285"/>
                <a:gd name="connsiteY0-92" fmla="*/ 191938 h 720424"/>
                <a:gd name="connsiteX1-93" fmla="*/ 6402285 w 6402285"/>
                <a:gd name="connsiteY1-94" fmla="*/ 716045 h 720424"/>
                <a:gd name="connsiteX2-95" fmla="*/ 4640392 w 6402285"/>
                <a:gd name="connsiteY2-96" fmla="*/ 622124 h 720424"/>
                <a:gd name="connsiteX3-97" fmla="*/ 0 w 6402285"/>
                <a:gd name="connsiteY3-98" fmla="*/ 555217 h 720424"/>
                <a:gd name="connsiteX4-99" fmla="*/ 11151 w 6402285"/>
                <a:gd name="connsiteY4-100" fmla="*/ 191938 h 720424"/>
                <a:gd name="connsiteX0-101" fmla="*/ 11151 w 6402285"/>
                <a:gd name="connsiteY0-102" fmla="*/ 191938 h 720424"/>
                <a:gd name="connsiteX1-103" fmla="*/ 6402285 w 6402285"/>
                <a:gd name="connsiteY1-104" fmla="*/ 716045 h 720424"/>
                <a:gd name="connsiteX2-105" fmla="*/ 4640392 w 6402285"/>
                <a:gd name="connsiteY2-106" fmla="*/ 622124 h 720424"/>
                <a:gd name="connsiteX3-107" fmla="*/ 0 w 6402285"/>
                <a:gd name="connsiteY3-108" fmla="*/ 555217 h 720424"/>
                <a:gd name="connsiteX4-109" fmla="*/ 11151 w 6402285"/>
                <a:gd name="connsiteY4-110" fmla="*/ 191938 h 720424"/>
                <a:gd name="connsiteX0-111" fmla="*/ 11151 w 6402285"/>
                <a:gd name="connsiteY0-112" fmla="*/ 191938 h 720424"/>
                <a:gd name="connsiteX1-113" fmla="*/ 6402285 w 6402285"/>
                <a:gd name="connsiteY1-114" fmla="*/ 716045 h 720424"/>
                <a:gd name="connsiteX2-115" fmla="*/ 4640392 w 6402285"/>
                <a:gd name="connsiteY2-116" fmla="*/ 622124 h 720424"/>
                <a:gd name="connsiteX3-117" fmla="*/ 0 w 6402285"/>
                <a:gd name="connsiteY3-118" fmla="*/ 555217 h 720424"/>
                <a:gd name="connsiteX4-119" fmla="*/ 11151 w 6402285"/>
                <a:gd name="connsiteY4-120" fmla="*/ 191938 h 720424"/>
                <a:gd name="connsiteX0-121" fmla="*/ 11151 w 6402285"/>
                <a:gd name="connsiteY0-122" fmla="*/ 191938 h 720424"/>
                <a:gd name="connsiteX1-123" fmla="*/ 6402285 w 6402285"/>
                <a:gd name="connsiteY1-124" fmla="*/ 716045 h 720424"/>
                <a:gd name="connsiteX2-125" fmla="*/ 4640392 w 6402285"/>
                <a:gd name="connsiteY2-126" fmla="*/ 622124 h 720424"/>
                <a:gd name="connsiteX3-127" fmla="*/ 0 w 6402285"/>
                <a:gd name="connsiteY3-128" fmla="*/ 555217 h 720424"/>
                <a:gd name="connsiteX4-129" fmla="*/ 11151 w 6402285"/>
                <a:gd name="connsiteY4-130" fmla="*/ 191938 h 720424"/>
                <a:gd name="connsiteX0-131" fmla="*/ 11151 w 6402285"/>
                <a:gd name="connsiteY0-132" fmla="*/ 191938 h 718734"/>
                <a:gd name="connsiteX1-133" fmla="*/ 6402285 w 6402285"/>
                <a:gd name="connsiteY1-134" fmla="*/ 716045 h 718734"/>
                <a:gd name="connsiteX2-135" fmla="*/ 4640392 w 6402285"/>
                <a:gd name="connsiteY2-136" fmla="*/ 622124 h 718734"/>
                <a:gd name="connsiteX3-137" fmla="*/ 0 w 6402285"/>
                <a:gd name="connsiteY3-138" fmla="*/ 555217 h 718734"/>
                <a:gd name="connsiteX4-139" fmla="*/ 11151 w 6402285"/>
                <a:gd name="connsiteY4-140" fmla="*/ 191938 h 7187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2285" h="718734">
                  <a:moveTo>
                    <a:pt x="11151" y="191938"/>
                  </a:moveTo>
                  <a:cubicBezTo>
                    <a:pt x="981802" y="-101711"/>
                    <a:pt x="3669741" y="-150033"/>
                    <a:pt x="6402285" y="716045"/>
                  </a:cubicBezTo>
                  <a:cubicBezTo>
                    <a:pt x="5985973" y="721909"/>
                    <a:pt x="5513904" y="727773"/>
                    <a:pt x="4640392" y="622124"/>
                  </a:cubicBezTo>
                  <a:cubicBezTo>
                    <a:pt x="1484102" y="116602"/>
                    <a:pt x="156612" y="525480"/>
                    <a:pt x="0" y="555217"/>
                  </a:cubicBezTo>
                  <a:lnTo>
                    <a:pt x="11151" y="191938"/>
                  </a:lnTo>
                  <a:close/>
                </a:path>
              </a:pathLst>
            </a:custGeom>
            <a:gradFill>
              <a:gsLst>
                <a:gs pos="0">
                  <a:srgbClr val="0F90DD"/>
                </a:gs>
                <a:gs pos="100000">
                  <a:srgbClr val="0155B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"/>
            <p:cNvSpPr/>
            <p:nvPr/>
          </p:nvSpPr>
          <p:spPr>
            <a:xfrm>
              <a:off x="4973444" y="2535878"/>
              <a:ext cx="7218556" cy="1333321"/>
            </a:xfrm>
            <a:custGeom>
              <a:avLst/>
              <a:gdLst>
                <a:gd name="connsiteX0" fmla="*/ 0 w 6984380"/>
                <a:gd name="connsiteY0" fmla="*/ 0 h 544932"/>
                <a:gd name="connsiteX1" fmla="*/ 6984380 w 6984380"/>
                <a:gd name="connsiteY1" fmla="*/ 0 h 544932"/>
                <a:gd name="connsiteX2" fmla="*/ 6984380 w 6984380"/>
                <a:gd name="connsiteY2" fmla="*/ 544932 h 544932"/>
                <a:gd name="connsiteX3" fmla="*/ 0 w 6984380"/>
                <a:gd name="connsiteY3" fmla="*/ 544932 h 544932"/>
                <a:gd name="connsiteX4" fmla="*/ 0 w 6984380"/>
                <a:gd name="connsiteY4" fmla="*/ 0 h 544932"/>
                <a:gd name="connsiteX0-1" fmla="*/ 0 w 6984380"/>
                <a:gd name="connsiteY0-2" fmla="*/ 0 h 1280912"/>
                <a:gd name="connsiteX1-3" fmla="*/ 6984380 w 6984380"/>
                <a:gd name="connsiteY1-4" fmla="*/ 0 h 1280912"/>
                <a:gd name="connsiteX2-5" fmla="*/ 6984380 w 6984380"/>
                <a:gd name="connsiteY2-6" fmla="*/ 544932 h 1280912"/>
                <a:gd name="connsiteX3-7" fmla="*/ 3423424 w 6984380"/>
                <a:gd name="connsiteY3-8" fmla="*/ 1280912 h 1280912"/>
                <a:gd name="connsiteX4-9" fmla="*/ 0 w 6984380"/>
                <a:gd name="connsiteY4-10" fmla="*/ 0 h 1280912"/>
                <a:gd name="connsiteX0-11" fmla="*/ 0 w 7218556"/>
                <a:gd name="connsiteY0-12" fmla="*/ 869795 h 1280912"/>
                <a:gd name="connsiteX1-13" fmla="*/ 7218556 w 7218556"/>
                <a:gd name="connsiteY1-14" fmla="*/ 0 h 1280912"/>
                <a:gd name="connsiteX2-15" fmla="*/ 7218556 w 7218556"/>
                <a:gd name="connsiteY2-16" fmla="*/ 544932 h 1280912"/>
                <a:gd name="connsiteX3-17" fmla="*/ 3657600 w 7218556"/>
                <a:gd name="connsiteY3-18" fmla="*/ 1280912 h 1280912"/>
                <a:gd name="connsiteX4-19" fmla="*/ 0 w 7218556"/>
                <a:gd name="connsiteY4-20" fmla="*/ 869795 h 1280912"/>
                <a:gd name="connsiteX0-21" fmla="*/ 0 w 7218556"/>
                <a:gd name="connsiteY0-22" fmla="*/ 869795 h 1280912"/>
                <a:gd name="connsiteX1-23" fmla="*/ 7218556 w 7218556"/>
                <a:gd name="connsiteY1-24" fmla="*/ 0 h 1280912"/>
                <a:gd name="connsiteX2-25" fmla="*/ 7218556 w 7218556"/>
                <a:gd name="connsiteY2-26" fmla="*/ 544932 h 1280912"/>
                <a:gd name="connsiteX3-27" fmla="*/ 3657600 w 7218556"/>
                <a:gd name="connsiteY3-28" fmla="*/ 1280912 h 1280912"/>
                <a:gd name="connsiteX4-29" fmla="*/ 0 w 7218556"/>
                <a:gd name="connsiteY4-30" fmla="*/ 869795 h 1280912"/>
                <a:gd name="connsiteX0-31" fmla="*/ 0 w 7218556"/>
                <a:gd name="connsiteY0-32" fmla="*/ 913485 h 1324602"/>
                <a:gd name="connsiteX1-33" fmla="*/ 7218556 w 7218556"/>
                <a:gd name="connsiteY1-34" fmla="*/ 43690 h 1324602"/>
                <a:gd name="connsiteX2-35" fmla="*/ 7218556 w 7218556"/>
                <a:gd name="connsiteY2-36" fmla="*/ 588622 h 1324602"/>
                <a:gd name="connsiteX3-37" fmla="*/ 3657600 w 7218556"/>
                <a:gd name="connsiteY3-38" fmla="*/ 1324602 h 1324602"/>
                <a:gd name="connsiteX4-39" fmla="*/ 0 w 7218556"/>
                <a:gd name="connsiteY4-40" fmla="*/ 913485 h 1324602"/>
                <a:gd name="connsiteX0-41" fmla="*/ 0 w 7218556"/>
                <a:gd name="connsiteY0-42" fmla="*/ 914730 h 1325847"/>
                <a:gd name="connsiteX1-43" fmla="*/ 7218556 w 7218556"/>
                <a:gd name="connsiteY1-44" fmla="*/ 44935 h 1325847"/>
                <a:gd name="connsiteX2-45" fmla="*/ 7218556 w 7218556"/>
                <a:gd name="connsiteY2-46" fmla="*/ 589867 h 1325847"/>
                <a:gd name="connsiteX3-47" fmla="*/ 3657600 w 7218556"/>
                <a:gd name="connsiteY3-48" fmla="*/ 1325847 h 1325847"/>
                <a:gd name="connsiteX4-49" fmla="*/ 0 w 7218556"/>
                <a:gd name="connsiteY4-50" fmla="*/ 914730 h 1325847"/>
                <a:gd name="connsiteX0-51" fmla="*/ 0 w 7218556"/>
                <a:gd name="connsiteY0-52" fmla="*/ 914730 h 1325847"/>
                <a:gd name="connsiteX1-53" fmla="*/ 7218556 w 7218556"/>
                <a:gd name="connsiteY1-54" fmla="*/ 44935 h 1325847"/>
                <a:gd name="connsiteX2-55" fmla="*/ 7218556 w 7218556"/>
                <a:gd name="connsiteY2-56" fmla="*/ 589867 h 1325847"/>
                <a:gd name="connsiteX3-57" fmla="*/ 3657600 w 7218556"/>
                <a:gd name="connsiteY3-58" fmla="*/ 1325847 h 1325847"/>
                <a:gd name="connsiteX4-59" fmla="*/ 0 w 7218556"/>
                <a:gd name="connsiteY4-60" fmla="*/ 914730 h 1325847"/>
                <a:gd name="connsiteX0-61" fmla="*/ 0 w 7218556"/>
                <a:gd name="connsiteY0-62" fmla="*/ 914730 h 1325847"/>
                <a:gd name="connsiteX1-63" fmla="*/ 7218556 w 7218556"/>
                <a:gd name="connsiteY1-64" fmla="*/ 44935 h 1325847"/>
                <a:gd name="connsiteX2-65" fmla="*/ 7218556 w 7218556"/>
                <a:gd name="connsiteY2-66" fmla="*/ 589867 h 1325847"/>
                <a:gd name="connsiteX3-67" fmla="*/ 3657600 w 7218556"/>
                <a:gd name="connsiteY3-68" fmla="*/ 1325847 h 1325847"/>
                <a:gd name="connsiteX4-69" fmla="*/ 0 w 7218556"/>
                <a:gd name="connsiteY4-70" fmla="*/ 914730 h 1325847"/>
                <a:gd name="connsiteX0-71" fmla="*/ 0 w 7218556"/>
                <a:gd name="connsiteY0-72" fmla="*/ 914730 h 1335241"/>
                <a:gd name="connsiteX1-73" fmla="*/ 7218556 w 7218556"/>
                <a:gd name="connsiteY1-74" fmla="*/ 44935 h 1335241"/>
                <a:gd name="connsiteX2-75" fmla="*/ 7218556 w 7218556"/>
                <a:gd name="connsiteY2-76" fmla="*/ 589867 h 1335241"/>
                <a:gd name="connsiteX3-77" fmla="*/ 3657600 w 7218556"/>
                <a:gd name="connsiteY3-78" fmla="*/ 1325847 h 1335241"/>
                <a:gd name="connsiteX4-79" fmla="*/ 0 w 7218556"/>
                <a:gd name="connsiteY4-80" fmla="*/ 914730 h 1335241"/>
                <a:gd name="connsiteX0-81" fmla="*/ 0 w 7218556"/>
                <a:gd name="connsiteY0-82" fmla="*/ 914730 h 1333321"/>
                <a:gd name="connsiteX1-83" fmla="*/ 7218556 w 7218556"/>
                <a:gd name="connsiteY1-84" fmla="*/ 44935 h 1333321"/>
                <a:gd name="connsiteX2-85" fmla="*/ 7218556 w 7218556"/>
                <a:gd name="connsiteY2-86" fmla="*/ 589867 h 1333321"/>
                <a:gd name="connsiteX3-87" fmla="*/ 3657600 w 7218556"/>
                <a:gd name="connsiteY3-88" fmla="*/ 1325847 h 1333321"/>
                <a:gd name="connsiteX4-89" fmla="*/ 0 w 7218556"/>
                <a:gd name="connsiteY4-90" fmla="*/ 914730 h 1333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218556" h="1333321">
                  <a:moveTo>
                    <a:pt x="0" y="914730"/>
                  </a:moveTo>
                  <a:cubicBezTo>
                    <a:pt x="2919142" y="1059696"/>
                    <a:pt x="6451600" y="-256147"/>
                    <a:pt x="7218556" y="44935"/>
                  </a:cubicBezTo>
                  <a:lnTo>
                    <a:pt x="7218556" y="589867"/>
                  </a:lnTo>
                  <a:cubicBezTo>
                    <a:pt x="6625063" y="803352"/>
                    <a:pt x="5311698" y="1407129"/>
                    <a:pt x="3657600" y="1325847"/>
                  </a:cubicBezTo>
                  <a:cubicBezTo>
                    <a:pt x="2003502" y="1244565"/>
                    <a:pt x="1219200" y="1051769"/>
                    <a:pt x="0" y="914730"/>
                  </a:cubicBezTo>
                  <a:close/>
                </a:path>
              </a:pathLst>
            </a:custGeom>
            <a:gradFill>
              <a:gsLst>
                <a:gs pos="0">
                  <a:srgbClr val="A3DEFD"/>
                </a:gs>
                <a:gs pos="100000">
                  <a:srgbClr val="0F90D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628291" y="4400626"/>
            <a:ext cx="16818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95000">
                      <a:srgbClr val="0155BD"/>
                    </a:gs>
                    <a:gs pos="0">
                      <a:srgbClr val="0F90DD"/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01</a:t>
            </a:r>
            <a:endParaRPr lang="zh-CN" altLang="en-US" sz="9600" b="1" dirty="0">
              <a:gradFill>
                <a:gsLst>
                  <a:gs pos="95000">
                    <a:srgbClr val="0155BD"/>
                  </a:gs>
                  <a:gs pos="0">
                    <a:srgbClr val="0F90DD"/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945377" y="4602443"/>
            <a:ext cx="0" cy="1623627"/>
          </a:xfrm>
          <a:prstGeom prst="line">
            <a:avLst/>
          </a:prstGeom>
          <a:ln w="28575">
            <a:gradFill>
              <a:gsLst>
                <a:gs pos="0">
                  <a:srgbClr val="0F90DD">
                    <a:alpha val="0"/>
                  </a:srgbClr>
                </a:gs>
                <a:gs pos="49500">
                  <a:srgbClr val="0F90DD"/>
                </a:gs>
                <a:gs pos="100000">
                  <a:srgbClr val="0F90DD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745860" y="5804486"/>
            <a:ext cx="136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PART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10627" t="19769" r="19795" b="34787"/>
          <a:stretch>
            <a:fillRect/>
          </a:stretch>
        </p:blipFill>
        <p:spPr>
          <a:xfrm>
            <a:off x="10445750" y="346075"/>
            <a:ext cx="1225550" cy="64897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21963" y="732955"/>
            <a:ext cx="2441065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  <a:sym typeface="+mn-ea"/>
              </a:rPr>
              <a:t>企业简介</a:t>
            </a:r>
            <a:endParaRPr lang="en-US" altLang="zh-CN" sz="2800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en-US" altLang="zh-CN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endParaRPr lang="zh-CN" alt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88008" y="1264152"/>
            <a:ext cx="9629091" cy="483743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indent="0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河北赛莱特新能源有限公司，隶属于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属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湖北农发集团。国企上市公司河北润农节水科技股份有限公司（股票代码：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830964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）全资子公司。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Компания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Hebei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Sailite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New Energy Co., Ltd.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принадлежит Hubei Agricultural Development Group Co., Ltd, является 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очерне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компанией на полном капитале 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АОО Хэбэйской научно-технической компании по водосбережению Жуньнун-Цзешуй, последняя представляет собой государственной компанией, зарегистрированной на фондовой бирже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(код акций: 830964).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公司主要经营工商业光伏电站的建设、投资、运营业务，包括合同能源管理、储能技术服务、风力发电技术服务、太阳能热发电技术服务、农业机械制造、物联网设备制造、照明器具生产、光伏集装箱制造、太阳能光伏组件的制造及销售等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Компания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специализируется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инвестировании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промышленных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коммерческих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станций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включая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энергопотреблением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контракту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услуги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накопления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энергии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услуги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технологиям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ветроэнергетики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услуги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сфере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солнечной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тепловой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энергетики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сельскохозяйственной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техники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IoT-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осветительных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приборов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контейнеров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также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продаж</a:t>
            </a:r>
            <a:r>
              <a:rPr lang="ru-RU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солнечных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r>
              <a:rPr lang="en-US" altLang="zh-CN" sz="16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" y="664254"/>
            <a:ext cx="12192000" cy="6193746"/>
          </a:xfrm>
          <a:custGeom>
            <a:avLst/>
            <a:gdLst>
              <a:gd name="connsiteX0" fmla="*/ 12192000 w 12192000"/>
              <a:gd name="connsiteY0" fmla="*/ 0 h 6193746"/>
              <a:gd name="connsiteX1" fmla="*/ 12192000 w 12192000"/>
              <a:gd name="connsiteY1" fmla="*/ 6193746 h 6193746"/>
              <a:gd name="connsiteX2" fmla="*/ 0 w 12192000"/>
              <a:gd name="connsiteY2" fmla="*/ 6193746 h 6193746"/>
              <a:gd name="connsiteX3" fmla="*/ 0 w 12192000"/>
              <a:gd name="connsiteY3" fmla="*/ 6113248 h 6193746"/>
              <a:gd name="connsiteX4" fmla="*/ 265237 w 12192000"/>
              <a:gd name="connsiteY4" fmla="*/ 6107510 h 6193746"/>
              <a:gd name="connsiteX5" fmla="*/ 6276363 w 12192000"/>
              <a:gd name="connsiteY5" fmla="*/ 4611342 h 6193746"/>
              <a:gd name="connsiteX6" fmla="*/ 12002018 w 12192000"/>
              <a:gd name="connsiteY6" fmla="*/ 248735 h 619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193746">
                <a:moveTo>
                  <a:pt x="12192000" y="0"/>
                </a:moveTo>
                <a:lnTo>
                  <a:pt x="12192000" y="6193746"/>
                </a:lnTo>
                <a:lnTo>
                  <a:pt x="0" y="6193746"/>
                </a:lnTo>
                <a:lnTo>
                  <a:pt x="0" y="6113248"/>
                </a:lnTo>
                <a:lnTo>
                  <a:pt x="265237" y="6107510"/>
                </a:lnTo>
                <a:cubicBezTo>
                  <a:pt x="2182320" y="6029197"/>
                  <a:pt x="4250972" y="5541210"/>
                  <a:pt x="6276363" y="4611342"/>
                </a:cubicBezTo>
                <a:cubicBezTo>
                  <a:pt x="8670006" y="3512408"/>
                  <a:pt x="10634995" y="1965361"/>
                  <a:pt x="12002018" y="248735"/>
                </a:cubicBezTo>
                <a:close/>
              </a:path>
            </a:pathLst>
          </a:custGeom>
        </p:spPr>
      </p:pic>
      <p:pic>
        <p:nvPicPr>
          <p:cNvPr id="8" name="图片 7" descr="微信图片_202307181449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921875" y="2178050"/>
            <a:ext cx="1749425" cy="2471420"/>
          </a:xfrm>
          <a:prstGeom prst="rect">
            <a:avLst/>
          </a:prstGeom>
        </p:spPr>
      </p:pic>
      <p:pic>
        <p:nvPicPr>
          <p:cNvPr id="9" name="图片 8" descr="f6511b97a414728c643f949e981ef3b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rcRect l="10831" t="6111" r="5567" b="10076"/>
          <a:stretch>
            <a:fillRect/>
          </a:stretch>
        </p:blipFill>
        <p:spPr>
          <a:xfrm>
            <a:off x="9636125" y="4843780"/>
            <a:ext cx="2451100" cy="1737995"/>
          </a:xfrm>
          <a:prstGeom prst="rect">
            <a:avLst/>
          </a:prstGeom>
        </p:spPr>
      </p:pic>
      <p:pic>
        <p:nvPicPr>
          <p:cNvPr id="11" name="图片 10" descr="公司营业执照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21525" y="4843145"/>
            <a:ext cx="2421890" cy="17386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35663" y="1309370"/>
            <a:ext cx="4187433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企业文化</a:t>
            </a:r>
            <a:endParaRPr lang="en-US" altLang="zh-CN" sz="24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j-cs"/>
            </a:endParaRPr>
          </a:p>
          <a:p>
            <a:r>
              <a:rPr lang="ru-RU" altLang="zh-CN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Корпоративная философия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j-cs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892175" y="1927437"/>
            <a:ext cx="6226472" cy="53721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企业理念：</a:t>
            </a:r>
            <a:r>
              <a:rPr 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绿色能源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共享未来</a:t>
            </a:r>
            <a:endParaRPr lang="en-US" alt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Корпоративная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Зеленая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энергия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общего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будущего</a:t>
            </a:r>
            <a:endParaRPr 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8" name="图片 7" descr="3b343132333030333bd4ddcda3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9815" y="2025492"/>
            <a:ext cx="236220" cy="22606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2175" y="2780030"/>
            <a:ext cx="6294838" cy="53721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en-US" altLang="zh-CN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服务理念：</a:t>
            </a:r>
            <a:r>
              <a:rPr 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低碳减碳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为环境保护尽一份力</a:t>
            </a:r>
            <a:endParaRPr lang="en-US" alt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ru-RU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сокращение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выбросов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парниковых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газов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вносит вклад в охрану окружающей среды</a:t>
            </a:r>
            <a:endParaRPr lang="zh-CN" altLang="en-US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 descr="3b343132333030333bd4ddcda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9180" y="2878085"/>
            <a:ext cx="236220" cy="22606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892175" y="3722025"/>
            <a:ext cx="6074410" cy="53721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en-US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经营理念：</a:t>
            </a:r>
            <a:r>
              <a:rPr 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提供清洁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可靠的能源</a:t>
            </a:r>
            <a:r>
              <a:rPr lang="en-US" alt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创造更加美好的明天</a:t>
            </a:r>
            <a:endParaRPr lang="en-US" alt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ru-RU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Бизнес-концепция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чистой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надежной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энергией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лучшего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будущего</a:t>
            </a:r>
            <a:endParaRPr lang="zh-CN" altLang="en-US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3" name="图片 22" descr="3b343132333030333bd4ddcda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9180" y="3802988"/>
            <a:ext cx="236220" cy="22606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892175" y="4608828"/>
            <a:ext cx="5791200" cy="53721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en-US" altLang="zh-CN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团队作风：</a:t>
            </a:r>
            <a:r>
              <a:rPr 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不断创新  超越自我</a:t>
            </a:r>
            <a:endParaRPr lang="en-US" alt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Стиль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Постоянное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новаторство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преодоление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endParaRPr 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 descr="3b343132333030333bd4ddcda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9180" y="4664151"/>
            <a:ext cx="236220" cy="22606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892175" y="5503533"/>
            <a:ext cx="5791200" cy="53721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7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企业责任：</a:t>
            </a:r>
            <a:r>
              <a:rPr lang="zh-CN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新能源  既已选择  勇担责任</a:t>
            </a:r>
            <a:endParaRPr lang="en-US" alt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Корпоративная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ответственность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Новая энергия и ее сопровождающая ответственность смело взяты на себя </a:t>
            </a:r>
            <a:endParaRPr lang="zh-CN" sz="1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7" name="图片 26" descr="3b343132333030333bd4ddcda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9180" y="5593037"/>
            <a:ext cx="236220" cy="226060"/>
          </a:xfrm>
          <a:prstGeom prst="rect">
            <a:avLst/>
          </a:prstGeom>
        </p:spPr>
      </p:pic>
      <p:pic>
        <p:nvPicPr>
          <p:cNvPr id="9" name="图片 8" descr="低角度的太阳能电池板对天空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5245" y="341630"/>
            <a:ext cx="4516755" cy="651637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rcRect l="10627" t="19769" r="19795" b="34787"/>
          <a:stretch>
            <a:fillRect/>
          </a:stretch>
        </p:blipFill>
        <p:spPr>
          <a:xfrm>
            <a:off x="10706735" y="471170"/>
            <a:ext cx="1225550" cy="601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ttps://docer-ks3.wpscdn.cn/picture/19982756/c54147b974a8937d3e6e1faa7ea873a6_612.jpg" descr="太阳能电池板,屋顶,风,天空,新的,水平画幅,能源,无人,干净,居住区"/>
          <p:cNvSpPr/>
          <p:nvPr/>
        </p:nvSpPr>
        <p:spPr>
          <a:xfrm>
            <a:off x="0" y="-238"/>
            <a:ext cx="12218008" cy="3786652"/>
          </a:xfrm>
          <a:custGeom>
            <a:avLst/>
            <a:gdLst>
              <a:gd name="connsiteX0" fmla="*/ 0 w 12192000"/>
              <a:gd name="connsiteY0" fmla="*/ 0 h 3436523"/>
              <a:gd name="connsiteX1" fmla="*/ 12192000 w 12192000"/>
              <a:gd name="connsiteY1" fmla="*/ 0 h 3436523"/>
              <a:gd name="connsiteX2" fmla="*/ 12192000 w 12192000"/>
              <a:gd name="connsiteY2" fmla="*/ 3436523 h 3436523"/>
              <a:gd name="connsiteX3" fmla="*/ 0 w 12192000"/>
              <a:gd name="connsiteY3" fmla="*/ 3436523 h 3436523"/>
              <a:gd name="connsiteX4" fmla="*/ 0 w 12192000"/>
              <a:gd name="connsiteY4" fmla="*/ 0 h 3436523"/>
              <a:gd name="connsiteX0-1" fmla="*/ 0 w 12192000"/>
              <a:gd name="connsiteY0-2" fmla="*/ 0 h 3436523"/>
              <a:gd name="connsiteX1-3" fmla="*/ 12192000 w 12192000"/>
              <a:gd name="connsiteY1-4" fmla="*/ 0 h 3436523"/>
              <a:gd name="connsiteX2-5" fmla="*/ 12192000 w 12192000"/>
              <a:gd name="connsiteY2-6" fmla="*/ 3436523 h 3436523"/>
              <a:gd name="connsiteX3-7" fmla="*/ 5052447 w 12192000"/>
              <a:gd name="connsiteY3-8" fmla="*/ 3414688 h 3436523"/>
              <a:gd name="connsiteX4-9" fmla="*/ 0 w 12192000"/>
              <a:gd name="connsiteY4-10" fmla="*/ 3436523 h 3436523"/>
              <a:gd name="connsiteX5" fmla="*/ 0 w 12192000"/>
              <a:gd name="connsiteY5" fmla="*/ 0 h 3436523"/>
              <a:gd name="connsiteX0-11" fmla="*/ 0 w 12192000"/>
              <a:gd name="connsiteY0-12" fmla="*/ 0 h 3436523"/>
              <a:gd name="connsiteX1-13" fmla="*/ 12192000 w 12192000"/>
              <a:gd name="connsiteY1-14" fmla="*/ 0 h 3436523"/>
              <a:gd name="connsiteX2-15" fmla="*/ 12192000 w 12192000"/>
              <a:gd name="connsiteY2-16" fmla="*/ 3436523 h 3436523"/>
              <a:gd name="connsiteX3-17" fmla="*/ 3192651 w 12192000"/>
              <a:gd name="connsiteY3-18" fmla="*/ 3151217 h 3436523"/>
              <a:gd name="connsiteX4-19" fmla="*/ 5052447 w 12192000"/>
              <a:gd name="connsiteY4-20" fmla="*/ 3414688 h 3436523"/>
              <a:gd name="connsiteX5-21" fmla="*/ 0 w 12192000"/>
              <a:gd name="connsiteY5-22" fmla="*/ 3436523 h 3436523"/>
              <a:gd name="connsiteX6" fmla="*/ 0 w 12192000"/>
              <a:gd name="connsiteY6" fmla="*/ 0 h 3436523"/>
              <a:gd name="connsiteX0-23" fmla="*/ 0 w 12192000"/>
              <a:gd name="connsiteY0-24" fmla="*/ 0 h 3786656"/>
              <a:gd name="connsiteX1-25" fmla="*/ 12192000 w 12192000"/>
              <a:gd name="connsiteY1-26" fmla="*/ 0 h 3786656"/>
              <a:gd name="connsiteX2-27" fmla="*/ 12192000 w 12192000"/>
              <a:gd name="connsiteY2-28" fmla="*/ 3436523 h 3786656"/>
              <a:gd name="connsiteX3-29" fmla="*/ 6664271 w 12192000"/>
              <a:gd name="connsiteY3-30" fmla="*/ 3786647 h 3786656"/>
              <a:gd name="connsiteX4-31" fmla="*/ 5052447 w 12192000"/>
              <a:gd name="connsiteY4-32" fmla="*/ 3414688 h 3786656"/>
              <a:gd name="connsiteX5-33" fmla="*/ 0 w 12192000"/>
              <a:gd name="connsiteY5-34" fmla="*/ 3436523 h 3786656"/>
              <a:gd name="connsiteX6-35" fmla="*/ 0 w 12192000"/>
              <a:gd name="connsiteY6-36" fmla="*/ 0 h 3786656"/>
              <a:gd name="connsiteX0-37" fmla="*/ 0 w 12192000"/>
              <a:gd name="connsiteY0-38" fmla="*/ 0 h 3786656"/>
              <a:gd name="connsiteX1-39" fmla="*/ 12192000 w 12192000"/>
              <a:gd name="connsiteY1-40" fmla="*/ 0 h 3786656"/>
              <a:gd name="connsiteX2-41" fmla="*/ 12192000 w 12192000"/>
              <a:gd name="connsiteY2-42" fmla="*/ 3436523 h 3786656"/>
              <a:gd name="connsiteX3-43" fmla="*/ 6664271 w 12192000"/>
              <a:gd name="connsiteY3-44" fmla="*/ 3786647 h 3786656"/>
              <a:gd name="connsiteX4-45" fmla="*/ 3766088 w 12192000"/>
              <a:gd name="connsiteY4-46" fmla="*/ 3197712 h 3786656"/>
              <a:gd name="connsiteX5-47" fmla="*/ 0 w 12192000"/>
              <a:gd name="connsiteY5-48" fmla="*/ 3436523 h 3786656"/>
              <a:gd name="connsiteX6-49" fmla="*/ 0 w 12192000"/>
              <a:gd name="connsiteY6-50" fmla="*/ 0 h 3786656"/>
              <a:gd name="connsiteX0-51" fmla="*/ 0 w 12192000"/>
              <a:gd name="connsiteY0-52" fmla="*/ 0 h 3786656"/>
              <a:gd name="connsiteX1-53" fmla="*/ 12192000 w 12192000"/>
              <a:gd name="connsiteY1-54" fmla="*/ 0 h 3786656"/>
              <a:gd name="connsiteX2-55" fmla="*/ 12192000 w 12192000"/>
              <a:gd name="connsiteY2-56" fmla="*/ 3436523 h 3786656"/>
              <a:gd name="connsiteX3-57" fmla="*/ 6664271 w 12192000"/>
              <a:gd name="connsiteY3-58" fmla="*/ 3786647 h 3786656"/>
              <a:gd name="connsiteX4-59" fmla="*/ 3766088 w 12192000"/>
              <a:gd name="connsiteY4-60" fmla="*/ 3197712 h 3786656"/>
              <a:gd name="connsiteX5-61" fmla="*/ 0 w 12192000"/>
              <a:gd name="connsiteY5-62" fmla="*/ 3436523 h 3786656"/>
              <a:gd name="connsiteX6-63" fmla="*/ 0 w 12192000"/>
              <a:gd name="connsiteY6-64" fmla="*/ 0 h 3786656"/>
              <a:gd name="connsiteX0-65" fmla="*/ 0 w 12192000"/>
              <a:gd name="connsiteY0-66" fmla="*/ 0 h 3786656"/>
              <a:gd name="connsiteX1-67" fmla="*/ 12192000 w 12192000"/>
              <a:gd name="connsiteY1-68" fmla="*/ 0 h 3786656"/>
              <a:gd name="connsiteX2-69" fmla="*/ 12192000 w 12192000"/>
              <a:gd name="connsiteY2-70" fmla="*/ 3436523 h 3786656"/>
              <a:gd name="connsiteX3-71" fmla="*/ 6664271 w 12192000"/>
              <a:gd name="connsiteY3-72" fmla="*/ 3786647 h 3786656"/>
              <a:gd name="connsiteX4-73" fmla="*/ 3766088 w 12192000"/>
              <a:gd name="connsiteY4-74" fmla="*/ 3197712 h 3786656"/>
              <a:gd name="connsiteX5-75" fmla="*/ 0 w 12192000"/>
              <a:gd name="connsiteY5-76" fmla="*/ 3436523 h 3786656"/>
              <a:gd name="connsiteX6-77" fmla="*/ 0 w 12192000"/>
              <a:gd name="connsiteY6-78" fmla="*/ 0 h 3786656"/>
              <a:gd name="connsiteX0-79" fmla="*/ 0 w 12207498"/>
              <a:gd name="connsiteY0-80" fmla="*/ 0 h 3786651"/>
              <a:gd name="connsiteX1-81" fmla="*/ 12192000 w 12207498"/>
              <a:gd name="connsiteY1-82" fmla="*/ 0 h 3786651"/>
              <a:gd name="connsiteX2-83" fmla="*/ 12207498 w 12207498"/>
              <a:gd name="connsiteY2-84" fmla="*/ 3095561 h 3786651"/>
              <a:gd name="connsiteX3-85" fmla="*/ 6664271 w 12207498"/>
              <a:gd name="connsiteY3-86" fmla="*/ 3786647 h 3786651"/>
              <a:gd name="connsiteX4-87" fmla="*/ 3766088 w 12207498"/>
              <a:gd name="connsiteY4-88" fmla="*/ 3197712 h 3786651"/>
              <a:gd name="connsiteX5-89" fmla="*/ 0 w 12207498"/>
              <a:gd name="connsiteY5-90" fmla="*/ 3436523 h 3786651"/>
              <a:gd name="connsiteX6-91" fmla="*/ 0 w 12207498"/>
              <a:gd name="connsiteY6-92" fmla="*/ 0 h 3786651"/>
              <a:gd name="connsiteX0-93" fmla="*/ 0 w 12218008"/>
              <a:gd name="connsiteY0-94" fmla="*/ 0 h 3786652"/>
              <a:gd name="connsiteX1-95" fmla="*/ 12192000 w 12218008"/>
              <a:gd name="connsiteY1-96" fmla="*/ 0 h 3786652"/>
              <a:gd name="connsiteX2-97" fmla="*/ 12218008 w 12218008"/>
              <a:gd name="connsiteY2-98" fmla="*/ 3169134 h 3786652"/>
              <a:gd name="connsiteX3-99" fmla="*/ 6664271 w 12218008"/>
              <a:gd name="connsiteY3-100" fmla="*/ 3786647 h 3786652"/>
              <a:gd name="connsiteX4-101" fmla="*/ 3766088 w 12218008"/>
              <a:gd name="connsiteY4-102" fmla="*/ 3197712 h 3786652"/>
              <a:gd name="connsiteX5-103" fmla="*/ 0 w 12218008"/>
              <a:gd name="connsiteY5-104" fmla="*/ 3436523 h 3786652"/>
              <a:gd name="connsiteX6-105" fmla="*/ 0 w 12218008"/>
              <a:gd name="connsiteY6-106" fmla="*/ 0 h 37866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2218008" h="3786652">
                <a:moveTo>
                  <a:pt x="0" y="0"/>
                </a:moveTo>
                <a:lnTo>
                  <a:pt x="12192000" y="0"/>
                </a:lnTo>
                <a:lnTo>
                  <a:pt x="12218008" y="3169134"/>
                </a:lnTo>
                <a:cubicBezTo>
                  <a:pt x="9869154" y="3167022"/>
                  <a:pt x="9013125" y="3788759"/>
                  <a:pt x="6664271" y="3786647"/>
                </a:cubicBezTo>
                <a:lnTo>
                  <a:pt x="3766088" y="3197712"/>
                </a:lnTo>
                <a:cubicBezTo>
                  <a:pt x="2510725" y="3277316"/>
                  <a:pt x="1177872" y="3093448"/>
                  <a:pt x="0" y="3436523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308" b="-267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60536" y="5045320"/>
            <a:ext cx="70130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光伏组件制造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r>
              <a:rPr lang="en-US" altLang="zh-CN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Производство</a:t>
            </a:r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6257" y="4620632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PART TWO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151" y="2526223"/>
            <a:ext cx="12229159" cy="1544453"/>
            <a:chOff x="-11151" y="2535878"/>
            <a:chExt cx="12203151" cy="1333321"/>
          </a:xfrm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2" name="矩形 2"/>
            <p:cNvSpPr/>
            <p:nvPr/>
          </p:nvSpPr>
          <p:spPr>
            <a:xfrm>
              <a:off x="-11151" y="2798232"/>
              <a:ext cx="6402285" cy="718734"/>
            </a:xfrm>
            <a:custGeom>
              <a:avLst/>
              <a:gdLst>
                <a:gd name="connsiteX0" fmla="*/ 0 w 6391134"/>
                <a:gd name="connsiteY0" fmla="*/ 0 h 931991"/>
                <a:gd name="connsiteX1" fmla="*/ 6391134 w 6391134"/>
                <a:gd name="connsiteY1" fmla="*/ 0 h 931991"/>
                <a:gd name="connsiteX2" fmla="*/ 6391134 w 6391134"/>
                <a:gd name="connsiteY2" fmla="*/ 931991 h 931991"/>
                <a:gd name="connsiteX3" fmla="*/ 0 w 6391134"/>
                <a:gd name="connsiteY3" fmla="*/ 931991 h 931991"/>
                <a:gd name="connsiteX4" fmla="*/ 0 w 6391134"/>
                <a:gd name="connsiteY4" fmla="*/ 0 h 931991"/>
                <a:gd name="connsiteX0-1" fmla="*/ 0 w 6391134"/>
                <a:gd name="connsiteY0-2" fmla="*/ 0 h 931991"/>
                <a:gd name="connsiteX1-3" fmla="*/ 6391134 w 6391134"/>
                <a:gd name="connsiteY1-4" fmla="*/ 524107 h 931991"/>
                <a:gd name="connsiteX2-5" fmla="*/ 6391134 w 6391134"/>
                <a:gd name="connsiteY2-6" fmla="*/ 931991 h 931991"/>
                <a:gd name="connsiteX3-7" fmla="*/ 0 w 6391134"/>
                <a:gd name="connsiteY3-8" fmla="*/ 931991 h 931991"/>
                <a:gd name="connsiteX4-9" fmla="*/ 0 w 6391134"/>
                <a:gd name="connsiteY4-10" fmla="*/ 0 h 931991"/>
                <a:gd name="connsiteX0-11" fmla="*/ 11151 w 6402285"/>
                <a:gd name="connsiteY0-12" fmla="*/ 0 h 931991"/>
                <a:gd name="connsiteX1-13" fmla="*/ 6402285 w 6402285"/>
                <a:gd name="connsiteY1-14" fmla="*/ 524107 h 931991"/>
                <a:gd name="connsiteX2-15" fmla="*/ 6402285 w 6402285"/>
                <a:gd name="connsiteY2-16" fmla="*/ 931991 h 931991"/>
                <a:gd name="connsiteX3-17" fmla="*/ 0 w 6402285"/>
                <a:gd name="connsiteY3-18" fmla="*/ 363279 h 931991"/>
                <a:gd name="connsiteX4-19" fmla="*/ 11151 w 6402285"/>
                <a:gd name="connsiteY4-20" fmla="*/ 0 h 931991"/>
                <a:gd name="connsiteX0-21" fmla="*/ 11151 w 6402285"/>
                <a:gd name="connsiteY0-22" fmla="*/ 0 h 931991"/>
                <a:gd name="connsiteX1-23" fmla="*/ 6402285 w 6402285"/>
                <a:gd name="connsiteY1-24" fmla="*/ 524107 h 931991"/>
                <a:gd name="connsiteX2-25" fmla="*/ 6402285 w 6402285"/>
                <a:gd name="connsiteY2-26" fmla="*/ 931991 h 931991"/>
                <a:gd name="connsiteX3-27" fmla="*/ 0 w 6402285"/>
                <a:gd name="connsiteY3-28" fmla="*/ 363279 h 931991"/>
                <a:gd name="connsiteX4-29" fmla="*/ 11151 w 6402285"/>
                <a:gd name="connsiteY4-30" fmla="*/ 0 h 931991"/>
                <a:gd name="connsiteX0-31" fmla="*/ 11151 w 6402285"/>
                <a:gd name="connsiteY0-32" fmla="*/ 191938 h 1123929"/>
                <a:gd name="connsiteX1-33" fmla="*/ 6402285 w 6402285"/>
                <a:gd name="connsiteY1-34" fmla="*/ 716045 h 1123929"/>
                <a:gd name="connsiteX2-35" fmla="*/ 6402285 w 6402285"/>
                <a:gd name="connsiteY2-36" fmla="*/ 1123929 h 1123929"/>
                <a:gd name="connsiteX3-37" fmla="*/ 0 w 6402285"/>
                <a:gd name="connsiteY3-38" fmla="*/ 555217 h 1123929"/>
                <a:gd name="connsiteX4-39" fmla="*/ 11151 w 6402285"/>
                <a:gd name="connsiteY4-40" fmla="*/ 191938 h 1123929"/>
                <a:gd name="connsiteX0-41" fmla="*/ 11151 w 6402285"/>
                <a:gd name="connsiteY0-42" fmla="*/ 191938 h 733636"/>
                <a:gd name="connsiteX1-43" fmla="*/ 6402285 w 6402285"/>
                <a:gd name="connsiteY1-44" fmla="*/ 716045 h 733636"/>
                <a:gd name="connsiteX2-45" fmla="*/ 5153348 w 6402285"/>
                <a:gd name="connsiteY2-46" fmla="*/ 733636 h 733636"/>
                <a:gd name="connsiteX3-47" fmla="*/ 0 w 6402285"/>
                <a:gd name="connsiteY3-48" fmla="*/ 555217 h 733636"/>
                <a:gd name="connsiteX4-49" fmla="*/ 11151 w 6402285"/>
                <a:gd name="connsiteY4-50" fmla="*/ 191938 h 733636"/>
                <a:gd name="connsiteX0-51" fmla="*/ 11151 w 6402285"/>
                <a:gd name="connsiteY0-52" fmla="*/ 191938 h 762784"/>
                <a:gd name="connsiteX1-53" fmla="*/ 6402285 w 6402285"/>
                <a:gd name="connsiteY1-54" fmla="*/ 716045 h 762784"/>
                <a:gd name="connsiteX2-55" fmla="*/ 5153348 w 6402285"/>
                <a:gd name="connsiteY2-56" fmla="*/ 733636 h 762784"/>
                <a:gd name="connsiteX3-57" fmla="*/ 0 w 6402285"/>
                <a:gd name="connsiteY3-58" fmla="*/ 555217 h 762784"/>
                <a:gd name="connsiteX4-59" fmla="*/ 11151 w 6402285"/>
                <a:gd name="connsiteY4-60" fmla="*/ 191938 h 762784"/>
                <a:gd name="connsiteX0-61" fmla="*/ 11151 w 6402285"/>
                <a:gd name="connsiteY0-62" fmla="*/ 191938 h 762784"/>
                <a:gd name="connsiteX1-63" fmla="*/ 6402285 w 6402285"/>
                <a:gd name="connsiteY1-64" fmla="*/ 716045 h 762784"/>
                <a:gd name="connsiteX2-65" fmla="*/ 5153348 w 6402285"/>
                <a:gd name="connsiteY2-66" fmla="*/ 733636 h 762784"/>
                <a:gd name="connsiteX3-67" fmla="*/ 0 w 6402285"/>
                <a:gd name="connsiteY3-68" fmla="*/ 555217 h 762784"/>
                <a:gd name="connsiteX4-69" fmla="*/ 11151 w 6402285"/>
                <a:gd name="connsiteY4-70" fmla="*/ 191938 h 762784"/>
                <a:gd name="connsiteX0-71" fmla="*/ 11151 w 6402285"/>
                <a:gd name="connsiteY0-72" fmla="*/ 191938 h 762784"/>
                <a:gd name="connsiteX1-73" fmla="*/ 6402285 w 6402285"/>
                <a:gd name="connsiteY1-74" fmla="*/ 716045 h 762784"/>
                <a:gd name="connsiteX2-75" fmla="*/ 5153348 w 6402285"/>
                <a:gd name="connsiteY2-76" fmla="*/ 733636 h 762784"/>
                <a:gd name="connsiteX3-77" fmla="*/ 0 w 6402285"/>
                <a:gd name="connsiteY3-78" fmla="*/ 555217 h 762784"/>
                <a:gd name="connsiteX4-79" fmla="*/ 11151 w 6402285"/>
                <a:gd name="connsiteY4-80" fmla="*/ 191938 h 762784"/>
                <a:gd name="connsiteX0-81" fmla="*/ 11151 w 6402285"/>
                <a:gd name="connsiteY0-82" fmla="*/ 191938 h 716808"/>
                <a:gd name="connsiteX1-83" fmla="*/ 6402285 w 6402285"/>
                <a:gd name="connsiteY1-84" fmla="*/ 716045 h 716808"/>
                <a:gd name="connsiteX2-85" fmla="*/ 4640392 w 6402285"/>
                <a:gd name="connsiteY2-86" fmla="*/ 622124 h 716808"/>
                <a:gd name="connsiteX3-87" fmla="*/ 0 w 6402285"/>
                <a:gd name="connsiteY3-88" fmla="*/ 555217 h 716808"/>
                <a:gd name="connsiteX4-89" fmla="*/ 11151 w 6402285"/>
                <a:gd name="connsiteY4-90" fmla="*/ 191938 h 716808"/>
                <a:gd name="connsiteX0-91" fmla="*/ 11151 w 6402285"/>
                <a:gd name="connsiteY0-92" fmla="*/ 191938 h 720424"/>
                <a:gd name="connsiteX1-93" fmla="*/ 6402285 w 6402285"/>
                <a:gd name="connsiteY1-94" fmla="*/ 716045 h 720424"/>
                <a:gd name="connsiteX2-95" fmla="*/ 4640392 w 6402285"/>
                <a:gd name="connsiteY2-96" fmla="*/ 622124 h 720424"/>
                <a:gd name="connsiteX3-97" fmla="*/ 0 w 6402285"/>
                <a:gd name="connsiteY3-98" fmla="*/ 555217 h 720424"/>
                <a:gd name="connsiteX4-99" fmla="*/ 11151 w 6402285"/>
                <a:gd name="connsiteY4-100" fmla="*/ 191938 h 720424"/>
                <a:gd name="connsiteX0-101" fmla="*/ 11151 w 6402285"/>
                <a:gd name="connsiteY0-102" fmla="*/ 191938 h 720424"/>
                <a:gd name="connsiteX1-103" fmla="*/ 6402285 w 6402285"/>
                <a:gd name="connsiteY1-104" fmla="*/ 716045 h 720424"/>
                <a:gd name="connsiteX2-105" fmla="*/ 4640392 w 6402285"/>
                <a:gd name="connsiteY2-106" fmla="*/ 622124 h 720424"/>
                <a:gd name="connsiteX3-107" fmla="*/ 0 w 6402285"/>
                <a:gd name="connsiteY3-108" fmla="*/ 555217 h 720424"/>
                <a:gd name="connsiteX4-109" fmla="*/ 11151 w 6402285"/>
                <a:gd name="connsiteY4-110" fmla="*/ 191938 h 720424"/>
                <a:gd name="connsiteX0-111" fmla="*/ 11151 w 6402285"/>
                <a:gd name="connsiteY0-112" fmla="*/ 191938 h 720424"/>
                <a:gd name="connsiteX1-113" fmla="*/ 6402285 w 6402285"/>
                <a:gd name="connsiteY1-114" fmla="*/ 716045 h 720424"/>
                <a:gd name="connsiteX2-115" fmla="*/ 4640392 w 6402285"/>
                <a:gd name="connsiteY2-116" fmla="*/ 622124 h 720424"/>
                <a:gd name="connsiteX3-117" fmla="*/ 0 w 6402285"/>
                <a:gd name="connsiteY3-118" fmla="*/ 555217 h 720424"/>
                <a:gd name="connsiteX4-119" fmla="*/ 11151 w 6402285"/>
                <a:gd name="connsiteY4-120" fmla="*/ 191938 h 720424"/>
                <a:gd name="connsiteX0-121" fmla="*/ 11151 w 6402285"/>
                <a:gd name="connsiteY0-122" fmla="*/ 191938 h 720424"/>
                <a:gd name="connsiteX1-123" fmla="*/ 6402285 w 6402285"/>
                <a:gd name="connsiteY1-124" fmla="*/ 716045 h 720424"/>
                <a:gd name="connsiteX2-125" fmla="*/ 4640392 w 6402285"/>
                <a:gd name="connsiteY2-126" fmla="*/ 622124 h 720424"/>
                <a:gd name="connsiteX3-127" fmla="*/ 0 w 6402285"/>
                <a:gd name="connsiteY3-128" fmla="*/ 555217 h 720424"/>
                <a:gd name="connsiteX4-129" fmla="*/ 11151 w 6402285"/>
                <a:gd name="connsiteY4-130" fmla="*/ 191938 h 720424"/>
                <a:gd name="connsiteX0-131" fmla="*/ 11151 w 6402285"/>
                <a:gd name="connsiteY0-132" fmla="*/ 191938 h 718734"/>
                <a:gd name="connsiteX1-133" fmla="*/ 6402285 w 6402285"/>
                <a:gd name="connsiteY1-134" fmla="*/ 716045 h 718734"/>
                <a:gd name="connsiteX2-135" fmla="*/ 4640392 w 6402285"/>
                <a:gd name="connsiteY2-136" fmla="*/ 622124 h 718734"/>
                <a:gd name="connsiteX3-137" fmla="*/ 0 w 6402285"/>
                <a:gd name="connsiteY3-138" fmla="*/ 555217 h 718734"/>
                <a:gd name="connsiteX4-139" fmla="*/ 11151 w 6402285"/>
                <a:gd name="connsiteY4-140" fmla="*/ 191938 h 7187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02285" h="718734">
                  <a:moveTo>
                    <a:pt x="11151" y="191938"/>
                  </a:moveTo>
                  <a:cubicBezTo>
                    <a:pt x="981802" y="-101711"/>
                    <a:pt x="3669741" y="-150033"/>
                    <a:pt x="6402285" y="716045"/>
                  </a:cubicBezTo>
                  <a:cubicBezTo>
                    <a:pt x="5985973" y="721909"/>
                    <a:pt x="5513904" y="727773"/>
                    <a:pt x="4640392" y="622124"/>
                  </a:cubicBezTo>
                  <a:cubicBezTo>
                    <a:pt x="1484102" y="116602"/>
                    <a:pt x="156612" y="525480"/>
                    <a:pt x="0" y="555217"/>
                  </a:cubicBezTo>
                  <a:lnTo>
                    <a:pt x="11151" y="191938"/>
                  </a:lnTo>
                  <a:close/>
                </a:path>
              </a:pathLst>
            </a:custGeom>
            <a:gradFill>
              <a:gsLst>
                <a:gs pos="0">
                  <a:srgbClr val="0F90DD"/>
                </a:gs>
                <a:gs pos="100000">
                  <a:srgbClr val="0155B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"/>
            <p:cNvSpPr/>
            <p:nvPr/>
          </p:nvSpPr>
          <p:spPr>
            <a:xfrm>
              <a:off x="4973444" y="2535878"/>
              <a:ext cx="7218556" cy="1333321"/>
            </a:xfrm>
            <a:custGeom>
              <a:avLst/>
              <a:gdLst>
                <a:gd name="connsiteX0" fmla="*/ 0 w 6984380"/>
                <a:gd name="connsiteY0" fmla="*/ 0 h 544932"/>
                <a:gd name="connsiteX1" fmla="*/ 6984380 w 6984380"/>
                <a:gd name="connsiteY1" fmla="*/ 0 h 544932"/>
                <a:gd name="connsiteX2" fmla="*/ 6984380 w 6984380"/>
                <a:gd name="connsiteY2" fmla="*/ 544932 h 544932"/>
                <a:gd name="connsiteX3" fmla="*/ 0 w 6984380"/>
                <a:gd name="connsiteY3" fmla="*/ 544932 h 544932"/>
                <a:gd name="connsiteX4" fmla="*/ 0 w 6984380"/>
                <a:gd name="connsiteY4" fmla="*/ 0 h 544932"/>
                <a:gd name="connsiteX0-1" fmla="*/ 0 w 6984380"/>
                <a:gd name="connsiteY0-2" fmla="*/ 0 h 1280912"/>
                <a:gd name="connsiteX1-3" fmla="*/ 6984380 w 6984380"/>
                <a:gd name="connsiteY1-4" fmla="*/ 0 h 1280912"/>
                <a:gd name="connsiteX2-5" fmla="*/ 6984380 w 6984380"/>
                <a:gd name="connsiteY2-6" fmla="*/ 544932 h 1280912"/>
                <a:gd name="connsiteX3-7" fmla="*/ 3423424 w 6984380"/>
                <a:gd name="connsiteY3-8" fmla="*/ 1280912 h 1280912"/>
                <a:gd name="connsiteX4-9" fmla="*/ 0 w 6984380"/>
                <a:gd name="connsiteY4-10" fmla="*/ 0 h 1280912"/>
                <a:gd name="connsiteX0-11" fmla="*/ 0 w 7218556"/>
                <a:gd name="connsiteY0-12" fmla="*/ 869795 h 1280912"/>
                <a:gd name="connsiteX1-13" fmla="*/ 7218556 w 7218556"/>
                <a:gd name="connsiteY1-14" fmla="*/ 0 h 1280912"/>
                <a:gd name="connsiteX2-15" fmla="*/ 7218556 w 7218556"/>
                <a:gd name="connsiteY2-16" fmla="*/ 544932 h 1280912"/>
                <a:gd name="connsiteX3-17" fmla="*/ 3657600 w 7218556"/>
                <a:gd name="connsiteY3-18" fmla="*/ 1280912 h 1280912"/>
                <a:gd name="connsiteX4-19" fmla="*/ 0 w 7218556"/>
                <a:gd name="connsiteY4-20" fmla="*/ 869795 h 1280912"/>
                <a:gd name="connsiteX0-21" fmla="*/ 0 w 7218556"/>
                <a:gd name="connsiteY0-22" fmla="*/ 869795 h 1280912"/>
                <a:gd name="connsiteX1-23" fmla="*/ 7218556 w 7218556"/>
                <a:gd name="connsiteY1-24" fmla="*/ 0 h 1280912"/>
                <a:gd name="connsiteX2-25" fmla="*/ 7218556 w 7218556"/>
                <a:gd name="connsiteY2-26" fmla="*/ 544932 h 1280912"/>
                <a:gd name="connsiteX3-27" fmla="*/ 3657600 w 7218556"/>
                <a:gd name="connsiteY3-28" fmla="*/ 1280912 h 1280912"/>
                <a:gd name="connsiteX4-29" fmla="*/ 0 w 7218556"/>
                <a:gd name="connsiteY4-30" fmla="*/ 869795 h 1280912"/>
                <a:gd name="connsiteX0-31" fmla="*/ 0 w 7218556"/>
                <a:gd name="connsiteY0-32" fmla="*/ 913485 h 1324602"/>
                <a:gd name="connsiteX1-33" fmla="*/ 7218556 w 7218556"/>
                <a:gd name="connsiteY1-34" fmla="*/ 43690 h 1324602"/>
                <a:gd name="connsiteX2-35" fmla="*/ 7218556 w 7218556"/>
                <a:gd name="connsiteY2-36" fmla="*/ 588622 h 1324602"/>
                <a:gd name="connsiteX3-37" fmla="*/ 3657600 w 7218556"/>
                <a:gd name="connsiteY3-38" fmla="*/ 1324602 h 1324602"/>
                <a:gd name="connsiteX4-39" fmla="*/ 0 w 7218556"/>
                <a:gd name="connsiteY4-40" fmla="*/ 913485 h 1324602"/>
                <a:gd name="connsiteX0-41" fmla="*/ 0 w 7218556"/>
                <a:gd name="connsiteY0-42" fmla="*/ 914730 h 1325847"/>
                <a:gd name="connsiteX1-43" fmla="*/ 7218556 w 7218556"/>
                <a:gd name="connsiteY1-44" fmla="*/ 44935 h 1325847"/>
                <a:gd name="connsiteX2-45" fmla="*/ 7218556 w 7218556"/>
                <a:gd name="connsiteY2-46" fmla="*/ 589867 h 1325847"/>
                <a:gd name="connsiteX3-47" fmla="*/ 3657600 w 7218556"/>
                <a:gd name="connsiteY3-48" fmla="*/ 1325847 h 1325847"/>
                <a:gd name="connsiteX4-49" fmla="*/ 0 w 7218556"/>
                <a:gd name="connsiteY4-50" fmla="*/ 914730 h 1325847"/>
                <a:gd name="connsiteX0-51" fmla="*/ 0 w 7218556"/>
                <a:gd name="connsiteY0-52" fmla="*/ 914730 h 1325847"/>
                <a:gd name="connsiteX1-53" fmla="*/ 7218556 w 7218556"/>
                <a:gd name="connsiteY1-54" fmla="*/ 44935 h 1325847"/>
                <a:gd name="connsiteX2-55" fmla="*/ 7218556 w 7218556"/>
                <a:gd name="connsiteY2-56" fmla="*/ 589867 h 1325847"/>
                <a:gd name="connsiteX3-57" fmla="*/ 3657600 w 7218556"/>
                <a:gd name="connsiteY3-58" fmla="*/ 1325847 h 1325847"/>
                <a:gd name="connsiteX4-59" fmla="*/ 0 w 7218556"/>
                <a:gd name="connsiteY4-60" fmla="*/ 914730 h 1325847"/>
                <a:gd name="connsiteX0-61" fmla="*/ 0 w 7218556"/>
                <a:gd name="connsiteY0-62" fmla="*/ 914730 h 1325847"/>
                <a:gd name="connsiteX1-63" fmla="*/ 7218556 w 7218556"/>
                <a:gd name="connsiteY1-64" fmla="*/ 44935 h 1325847"/>
                <a:gd name="connsiteX2-65" fmla="*/ 7218556 w 7218556"/>
                <a:gd name="connsiteY2-66" fmla="*/ 589867 h 1325847"/>
                <a:gd name="connsiteX3-67" fmla="*/ 3657600 w 7218556"/>
                <a:gd name="connsiteY3-68" fmla="*/ 1325847 h 1325847"/>
                <a:gd name="connsiteX4-69" fmla="*/ 0 w 7218556"/>
                <a:gd name="connsiteY4-70" fmla="*/ 914730 h 1325847"/>
                <a:gd name="connsiteX0-71" fmla="*/ 0 w 7218556"/>
                <a:gd name="connsiteY0-72" fmla="*/ 914730 h 1335241"/>
                <a:gd name="connsiteX1-73" fmla="*/ 7218556 w 7218556"/>
                <a:gd name="connsiteY1-74" fmla="*/ 44935 h 1335241"/>
                <a:gd name="connsiteX2-75" fmla="*/ 7218556 w 7218556"/>
                <a:gd name="connsiteY2-76" fmla="*/ 589867 h 1335241"/>
                <a:gd name="connsiteX3-77" fmla="*/ 3657600 w 7218556"/>
                <a:gd name="connsiteY3-78" fmla="*/ 1325847 h 1335241"/>
                <a:gd name="connsiteX4-79" fmla="*/ 0 w 7218556"/>
                <a:gd name="connsiteY4-80" fmla="*/ 914730 h 1335241"/>
                <a:gd name="connsiteX0-81" fmla="*/ 0 w 7218556"/>
                <a:gd name="connsiteY0-82" fmla="*/ 914730 h 1333321"/>
                <a:gd name="connsiteX1-83" fmla="*/ 7218556 w 7218556"/>
                <a:gd name="connsiteY1-84" fmla="*/ 44935 h 1333321"/>
                <a:gd name="connsiteX2-85" fmla="*/ 7218556 w 7218556"/>
                <a:gd name="connsiteY2-86" fmla="*/ 589867 h 1333321"/>
                <a:gd name="connsiteX3-87" fmla="*/ 3657600 w 7218556"/>
                <a:gd name="connsiteY3-88" fmla="*/ 1325847 h 1333321"/>
                <a:gd name="connsiteX4-89" fmla="*/ 0 w 7218556"/>
                <a:gd name="connsiteY4-90" fmla="*/ 914730 h 1333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218556" h="1333321">
                  <a:moveTo>
                    <a:pt x="0" y="914730"/>
                  </a:moveTo>
                  <a:cubicBezTo>
                    <a:pt x="2919142" y="1059696"/>
                    <a:pt x="6451600" y="-256147"/>
                    <a:pt x="7218556" y="44935"/>
                  </a:cubicBezTo>
                  <a:lnTo>
                    <a:pt x="7218556" y="589867"/>
                  </a:lnTo>
                  <a:cubicBezTo>
                    <a:pt x="6625063" y="803352"/>
                    <a:pt x="5311698" y="1407129"/>
                    <a:pt x="3657600" y="1325847"/>
                  </a:cubicBezTo>
                  <a:cubicBezTo>
                    <a:pt x="2003502" y="1244565"/>
                    <a:pt x="1219200" y="1051769"/>
                    <a:pt x="0" y="914730"/>
                  </a:cubicBezTo>
                  <a:close/>
                </a:path>
              </a:pathLst>
            </a:custGeom>
            <a:gradFill>
              <a:gsLst>
                <a:gs pos="0">
                  <a:srgbClr val="A3DEFD"/>
                </a:gs>
                <a:gs pos="100000">
                  <a:srgbClr val="0F90D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628291" y="4400626"/>
            <a:ext cx="1412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95000">
                      <a:srgbClr val="0155BD"/>
                    </a:gs>
                    <a:gs pos="0">
                      <a:srgbClr val="0F90DD"/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02</a:t>
            </a:r>
            <a:endParaRPr lang="zh-CN" altLang="en-US" sz="9600" b="1" dirty="0">
              <a:gradFill>
                <a:gsLst>
                  <a:gs pos="95000">
                    <a:srgbClr val="0155BD"/>
                  </a:gs>
                  <a:gs pos="0">
                    <a:srgbClr val="0F90DD"/>
                  </a:gs>
                </a:gsLst>
                <a:lin ang="5400000" scaled="0"/>
              </a:gra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945377" y="4602443"/>
            <a:ext cx="0" cy="1623627"/>
          </a:xfrm>
          <a:prstGeom prst="line">
            <a:avLst/>
          </a:prstGeom>
          <a:ln w="28575">
            <a:gradFill>
              <a:gsLst>
                <a:gs pos="0">
                  <a:srgbClr val="0F90DD">
                    <a:alpha val="0"/>
                  </a:srgbClr>
                </a:gs>
                <a:gs pos="49500">
                  <a:srgbClr val="0F90DD"/>
                </a:gs>
                <a:gs pos="100000">
                  <a:srgbClr val="0F90DD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745860" y="5804486"/>
            <a:ext cx="136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PART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10627" t="19769" r="19795" b="34787"/>
          <a:stretch>
            <a:fillRect/>
          </a:stretch>
        </p:blipFill>
        <p:spPr>
          <a:xfrm>
            <a:off x="10775315" y="501650"/>
            <a:ext cx="1225550" cy="64897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3255948" y="783666"/>
            <a:ext cx="7733944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800" dirty="0">
                <a:solidFill>
                  <a:srgbClr val="C00000"/>
                </a:solidFill>
                <a:cs typeface="+mj-cs"/>
              </a:rPr>
              <a:t>10W-400W</a:t>
            </a:r>
            <a:r>
              <a:rPr lang="zh-CN" altLang="en-US" sz="2800" dirty="0">
                <a:solidFill>
                  <a:srgbClr val="C00000"/>
                </a:solidFill>
                <a:cs typeface="+mj-cs"/>
              </a:rPr>
              <a:t>光伏组件制作</a:t>
            </a:r>
            <a:endParaRPr lang="en-US" altLang="zh-CN" sz="2800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мощностью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10-400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16535" y="1305321"/>
            <a:ext cx="6141536" cy="612775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indent="0" fontAlgn="auto">
              <a:lnSpc>
                <a:spcPct val="10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公司经营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10W-400W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太阳能光伏组件的制造及销售。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занимается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производством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продажей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солнечных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мощностью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altLang="zh-CN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17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17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 descr="6002816bbaa0fa33728d1d9dbd1afd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16712" t="4648" r="25482" b="22852"/>
          <a:stretch>
            <a:fillRect/>
          </a:stretch>
        </p:blipFill>
        <p:spPr>
          <a:xfrm>
            <a:off x="6420482" y="1443528"/>
            <a:ext cx="3699724" cy="4995727"/>
          </a:xfrm>
          <a:prstGeom prst="rect">
            <a:avLst/>
          </a:prstGeom>
        </p:spPr>
      </p:pic>
      <p:pic>
        <p:nvPicPr>
          <p:cNvPr id="42" name="图片 41" descr="微信图片_2025041214355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61412" y="3854153"/>
            <a:ext cx="2430588" cy="3051472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7"/>
            </p:custDataLst>
          </p:nvPr>
        </p:nvSpPr>
        <p:spPr>
          <a:xfrm>
            <a:off x="216534" y="2125388"/>
            <a:ext cx="6534644" cy="3921125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康行楷体 W5" panose="03000509000000000000" charset="-122"/>
                <a:ea typeface="华康行楷体 W5" panose="03000509000000000000" charset="-122"/>
                <a:cs typeface="微软雅黑" panose="020B0503020204020204" pitchFamily="34" charset="-122"/>
                <a:sym typeface="华康行楷体 W5" panose="03000509000000000000" charset="-122"/>
              </a:rPr>
              <a:t>产品特性：</a:t>
            </a: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Характеристики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продукта</a:t>
            </a:r>
            <a:r>
              <a:rPr lang="en-US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zh-CN" altLang="en-US" sz="2000" b="1" dirty="0">
              <a:solidFill>
                <a:schemeClr val="tx1"/>
              </a:solidFill>
              <a:latin typeface="华康行楷体 W5" panose="03000509000000000000" charset="-122"/>
              <a:ea typeface="华康行楷体 W5" panose="03000509000000000000" charset="-122"/>
              <a:cs typeface="微软雅黑" panose="020B0503020204020204" pitchFamily="34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多主栅技术</a:t>
            </a: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,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高效率单晶电池片</a:t>
            </a:r>
            <a:r>
              <a:rPr 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,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电性能稳定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Multi-Busbar,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высокоэффективные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монокристаллические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стабильные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электрические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характеристики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转换效率</a:t>
            </a: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23.1%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以上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ru-RU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Эффективность преобразования более 23,1%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高强度铝合金边框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Рама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высокопрочного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алюминиевого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сплава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排版合理、美观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ru-RU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должно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быть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аккуратным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эстетически</a:t>
            </a:r>
            <a:r>
              <a:rPr lang="en-US" altLang="zh-CN" sz="16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6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привлекательным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产品工艺可靠、用料可靠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Продукция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технологически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надежна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качественные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→10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年产品质保，</a:t>
            </a: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25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年功率质保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10-летняя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гарантия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продукцию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25-летняя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гарантия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→</a:t>
            </a:r>
            <a:r>
              <a:rPr lang="zh-CN" altLang="en-US" sz="1600" dirty="0">
                <a:solidFill>
                  <a:srgbClr val="00B05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专属定制 </a:t>
            </a:r>
            <a:endParaRPr lang="en-US" altLang="zh-CN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ru-RU" altLang="zh-CN" sz="1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Индивидуальный заказ</a:t>
            </a:r>
            <a:endParaRPr lang="zh-CN" altLang="en-US" sz="1600" dirty="0">
              <a:solidFill>
                <a:srgbClr val="00B05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000" dirty="0">
              <a:solidFill>
                <a:srgbClr val="00B050"/>
              </a:solidFill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800" dirty="0">
              <a:solidFill>
                <a:schemeClr val="tx1"/>
              </a:solidFill>
              <a:latin typeface="方正楷体简体" panose="02000000000000000000" charset="-122"/>
              <a:ea typeface="方正楷体简体" panose="02000000000000000000" charset="-122"/>
              <a:cs typeface="方正楷体简体" panose="02000000000000000000" charset="-122"/>
              <a:sym typeface="方正楷体简体" panose="02000000000000000000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7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200000"/>
              </a:lnSpc>
            </a:pPr>
            <a:endParaRPr lang="zh-CN" altLang="en-US" sz="17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rcRect l="10627" t="19769" r="19795" b="34787"/>
          <a:stretch>
            <a:fillRect/>
          </a:stretch>
        </p:blipFill>
        <p:spPr>
          <a:xfrm>
            <a:off x="10775315" y="501650"/>
            <a:ext cx="1225550" cy="64897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3665113" y="826135"/>
            <a:ext cx="6072084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  <a:sym typeface="+mn-ea"/>
              </a:rPr>
              <a:t>光伏组件的应用</a:t>
            </a:r>
            <a:endParaRPr lang="en-US" altLang="zh-CN" sz="2800" dirty="0">
              <a:solidFill>
                <a:srgbClr val="C00000"/>
              </a:solidFill>
              <a:cs typeface="+mj-cs"/>
              <a:sym typeface="+mn-ea"/>
            </a:endParaRPr>
          </a:p>
          <a:p>
            <a:r>
              <a:rPr lang="en-US" altLang="zh-CN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</a:t>
            </a:r>
            <a:r>
              <a:rPr lang="en-US" altLang="zh-CN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endParaRPr lang="zh-CN" altLang="en-US" sz="24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4" name="图片 3" descr="7b0a202020202266696c746572223a202235220a7d0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rcRect l="11912" t="8391" r="11541" b="3301"/>
          <a:stretch>
            <a:fillRect/>
          </a:stretch>
        </p:blipFill>
        <p:spPr>
          <a:xfrm>
            <a:off x="196215" y="1150620"/>
            <a:ext cx="3533775" cy="4076700"/>
          </a:xfrm>
          <a:prstGeom prst="hexagon">
            <a:avLst/>
          </a:prstGeom>
        </p:spPr>
      </p:pic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1177289" y="5614035"/>
            <a:ext cx="2290445" cy="512445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小型气象站</a:t>
            </a:r>
            <a:endParaRPr lang="en-US" altLang="zh-CN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м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етеостанция</a:t>
            </a:r>
            <a:endParaRPr lang="zh-CN" altLang="en-US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fe59f89beedf80d4e098eaf1b376d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rcRect l="31838" t="1856" r="24649"/>
          <a:stretch>
            <a:fillRect/>
          </a:stretch>
        </p:blipFill>
        <p:spPr>
          <a:xfrm>
            <a:off x="3318510" y="1159510"/>
            <a:ext cx="3086100" cy="4076065"/>
          </a:xfrm>
          <a:prstGeom prst="hexagon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771265" y="5614035"/>
            <a:ext cx="2290445" cy="512445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>
                <a:solidFill>
                  <a:srgbClr val="C00000"/>
                </a:solidFill>
                <a:cs typeface="+mj-cs"/>
              </a:rPr>
              <a:t>  </a:t>
            </a:r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cs typeface="+mj-cs"/>
              </a:rPr>
              <a:t> </a:t>
            </a:r>
            <a:r>
              <a:rPr lang="zh-CN" altLang="en-US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监控站</a:t>
            </a:r>
            <a:endParaRPr lang="en-US" altLang="zh-CN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endParaRPr lang="zh-CN" altLang="en-US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08c5af08fc957388f4629b1f3aeb2ca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t="20759" r="32148" b="22398"/>
          <a:stretch>
            <a:fillRect/>
          </a:stretch>
        </p:blipFill>
        <p:spPr>
          <a:xfrm>
            <a:off x="5942965" y="1327785"/>
            <a:ext cx="3489960" cy="38982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6701155" y="5614035"/>
            <a:ext cx="2290446" cy="692761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太阳能路灯</a:t>
            </a:r>
            <a:endParaRPr lang="en-US" altLang="zh-CN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уличные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фонари</a:t>
            </a:r>
            <a:endParaRPr lang="zh-CN" altLang="en-US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7d4050067576b156f4be16435e4310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 l="42003" r="14283" b="-9152"/>
          <a:stretch>
            <a:fillRect/>
          </a:stretch>
        </p:blipFill>
        <p:spPr>
          <a:xfrm>
            <a:off x="9114790" y="996950"/>
            <a:ext cx="2886075" cy="487743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9432925" y="5332017"/>
            <a:ext cx="2497004" cy="1008956"/>
          </a:xfrm>
          <a:prstGeom prst="rect">
            <a:avLst/>
          </a:prstGeom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太阳能杀虫灯</a:t>
            </a:r>
            <a:endParaRPr lang="en-US" altLang="zh-CN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лампа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уничтожения</a:t>
            </a:r>
            <a:r>
              <a:rPr lang="en-US" altLang="zh-CN" sz="16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насекомых</a:t>
            </a:r>
            <a:endParaRPr lang="zh-CN" altLang="en-US" sz="1600" dirty="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03235303834323b32303235313036303bbddac4dcb5c6c5d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" y="0"/>
            <a:ext cx="704850" cy="704850"/>
          </a:xfrm>
          <a:prstGeom prst="rect">
            <a:avLst/>
          </a:prstGeom>
        </p:spPr>
      </p:pic>
      <p:pic>
        <p:nvPicPr>
          <p:cNvPr id="2" name="图片 1" descr="微信图片_202211031437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 l="10627" t="19769" r="19795" b="34787"/>
          <a:stretch>
            <a:fillRect/>
          </a:stretch>
        </p:blipFill>
        <p:spPr>
          <a:xfrm>
            <a:off x="10775315" y="501650"/>
            <a:ext cx="1225550" cy="64897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3977767" y="629840"/>
            <a:ext cx="5456786" cy="495300"/>
          </a:xfrm>
          <a:prstGeom prst="rect">
            <a:avLst/>
          </a:prstGeom>
        </p:spPr>
        <p:txBody>
          <a:bodyPr wrap="square" lIns="90000" tIns="46800" rIns="90000" bIns="46800" anchor="b">
            <a:noAutofit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C00000"/>
                </a:solidFill>
                <a:cs typeface="+mj-cs"/>
              </a:rPr>
              <a:t>光伏组件的应用</a:t>
            </a:r>
            <a:endParaRPr lang="en-US" altLang="zh-CN" dirty="0">
              <a:solidFill>
                <a:srgbClr val="C00000"/>
              </a:solidFill>
              <a:cs typeface="+mj-cs"/>
            </a:endParaRPr>
          </a:p>
          <a:p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фотоэлектрических</a:t>
            </a:r>
            <a:r>
              <a:rPr lang="en-US" altLang="zh-CN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модулей</a:t>
            </a:r>
            <a:endParaRPr lang="zh-CN" altLang="en-US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9526" y="1118870"/>
            <a:ext cx="12172950" cy="162433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lvl="0" indent="0" fontAlgn="auto">
              <a:lnSpc>
                <a:spcPct val="10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定制光伏集装箱生活屋，内置卫浴，屋顶铺设光伏组件。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algn="just" fontAlgn="auto">
              <a:lnSpc>
                <a:spcPct val="100000"/>
              </a:lnSpc>
            </a:pPr>
            <a:r>
              <a:rPr lang="ru-RU" altLang="zh-CN" sz="1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Изготовленный по индивидуальному заказу фотоэлектрический контейнерный жилой дом оборудован встроенной ванной комнатой и фотоэлектрическими модулями на крыше. 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fontAlgn="auto">
              <a:lnSpc>
                <a:spcPct val="10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日间，直流电经逆控设备转为交流，优先满足屋内需求，余电则蓄于储能系统，以备夜间及阴雨之需，确保能源自给自足。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ru-RU" altLang="zh-CN" sz="1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дневное время электричество постоянного тока преобразуется в переменный ток через инвертор, отдавая приоритет удовлетворению потребностей дома, остаточная энергия хранится в системе хранения энергии для подготовки к ночным и дождливым потребностям, чтобы обеспечить энергетическую самодостаточность.</a:t>
            </a:r>
            <a:endParaRPr lang="zh-CN" altLang="zh-CN" sz="1800" kern="100" dirty="0">
              <a:solidFill>
                <a:schemeClr val="tx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 indent="0" fontAlgn="auto">
              <a:lnSpc>
                <a:spcPct val="100000"/>
              </a:lnSpc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fontAlgn="auto">
              <a:lnSpc>
                <a:spcPct val="100000"/>
              </a:lnSpc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59f66fc4d9554a91beab1011d67dae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5419" t="7367" r="4926" b="8826"/>
          <a:stretch>
            <a:fillRect/>
          </a:stretch>
        </p:blipFill>
        <p:spPr>
          <a:xfrm>
            <a:off x="0" y="3067941"/>
            <a:ext cx="3629025" cy="3362325"/>
          </a:xfrm>
          <a:prstGeom prst="rect">
            <a:avLst/>
          </a:prstGeom>
        </p:spPr>
      </p:pic>
      <p:pic>
        <p:nvPicPr>
          <p:cNvPr id="8" name="图片 7" descr="636f274132f85bc22d7dbd6af9fe2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2833" r="6812" b="18182"/>
          <a:stretch>
            <a:fillRect/>
          </a:stretch>
        </p:blipFill>
        <p:spPr>
          <a:xfrm>
            <a:off x="3629025" y="3076491"/>
            <a:ext cx="4400550" cy="3362325"/>
          </a:xfrm>
          <a:prstGeom prst="rect">
            <a:avLst/>
          </a:prstGeom>
        </p:spPr>
      </p:pic>
      <p:pic>
        <p:nvPicPr>
          <p:cNvPr id="9" name="图片 8" descr="7b0a202020202266696c746572223a202230220a7d0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029575" y="3102127"/>
            <a:ext cx="4152900" cy="336232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8"/>
            </p:custDataLst>
          </p:nvPr>
        </p:nvSpPr>
        <p:spPr>
          <a:xfrm>
            <a:off x="3544459" y="6345555"/>
            <a:ext cx="4400549" cy="512445"/>
          </a:xfrm>
          <a:prstGeom prst="rect">
            <a:avLst/>
          </a:prstGeom>
        </p:spPr>
        <p:txBody>
          <a:bodyPr wrap="square" lIns="90000" tIns="46800" rIns="90000" bIns="46800" anchor="b">
            <a:normAutofit fontScale="85000" lnSpcReduction="10000"/>
          </a:bodyPr>
          <a:lstStyle>
            <a:defPPr>
              <a:defRPr lang="zh-CN"/>
            </a:defPPr>
            <a:lvl1pPr lvl="0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200" dirty="0">
                <a:solidFill>
                  <a:srgbClr val="C00000"/>
                </a:solidFill>
                <a:cs typeface="+mj-cs"/>
              </a:rPr>
              <a:t>  </a:t>
            </a:r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cs typeface="+mj-cs"/>
              </a:rPr>
              <a:t> </a:t>
            </a:r>
            <a:r>
              <a:rPr lang="zh-CN" altLang="en-US" sz="1800" dirty="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effectLst/>
                <a:cs typeface="+mj-cs"/>
              </a:rPr>
              <a:t>光伏生活</a:t>
            </a:r>
            <a:r>
              <a:rPr lang="zh-CN" altLang="en-US" sz="1800" dirty="0">
                <a:solidFill>
                  <a:srgbClr val="13549C"/>
                </a:solidFill>
                <a:effectLst/>
                <a:cs typeface="+mj-cs"/>
              </a:rPr>
              <a:t>屋  </a:t>
            </a:r>
            <a:r>
              <a:rPr lang="ru-RU" altLang="zh-CN" sz="1800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Фотоэлектрические</a:t>
            </a:r>
            <a:r>
              <a:rPr lang="en-US" altLang="zh-CN" sz="1800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жилые</a:t>
            </a:r>
            <a:r>
              <a:rPr lang="en-US" altLang="zh-CN" sz="1800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zh-CN" sz="1800" kern="100" dirty="0">
                <a:solidFill>
                  <a:srgbClr val="13549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</a:t>
            </a:r>
            <a:r>
              <a:rPr lang="zh-CN" altLang="en-US" sz="1800" dirty="0">
                <a:solidFill>
                  <a:srgbClr val="13549C"/>
                </a:solidFill>
                <a:effectLst/>
                <a:cs typeface="+mj-cs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MxMWU2NTM3ZGQ1MjUyY2QwZmM0MTZmODNlZDgwMWIifQ=="/>
  <p:tag name="KSO_WPP_MARK_KEY" val="4262c421-7d50-41a8-97b3-995466152b52"/>
  <p:tag name="RESOURCE_RECORD_KEY" val="{&quot;10&quot;:[50046162],&quot;13&quot;:[4364942,4364884],&quot;65&quot;:[20177263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95937ebd-22f6-44ff-87bc-35fc1faed879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KTAG" val="normalMask_图片 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4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044_4*l_h_i*1_4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SHADOW_SCHEMECOLOR_INDEX" val="13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044_4*l_h_i*1_3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SHADOW_SCHEMECOLOR_INDEX" val="13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44_4*l_h_i*1_2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SHADOW_SCHEMECOLOR_INDEX" val="13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8044_4*l_h_i*1_1_2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SHADOW_SCHEMECOLOR_INDEX" val="13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044_4*l_h_i*1_1_3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044_4*l_h_i*1_2_2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8044_4*l_h_i*1_3_2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8044_4*l_h_i*1_4_2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8044_4*l_h_a*1_4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8"/>
  <p:tag name="KSO_WM_UNIT_TEXT_FILL_TYPE" val="1"/>
  <p:tag name="KSO_WM_DIAGRAM_VIRTUALLY_FRAME" val="{&quot;height&quot;:428.55,&quot;left&quot;:15.2,&quot;top&quot;:86.7,&quot;width&quot;:916.8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8044_4*l_h_i*1_4_3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044_4*l_h_f*1_4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044_4*l_h_a*1_2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6"/>
  <p:tag name="KSO_WM_UNIT_TEXT_FILL_TYPE" val="1"/>
  <p:tag name="KSO_WM_DIAGRAM_VIRTUALLY_FRAME" val="{&quot;height&quot;:428.55,&quot;left&quot;:15.2,&quot;top&quot;:86.7,&quot;width&quot;:916.8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044_4*l_h_i*1_2_3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44_4*l_h_f*1_2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44_4*l_h_a*1_3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7"/>
  <p:tag name="KSO_WM_UNIT_TEXT_FILL_TYPE" val="1"/>
  <p:tag name="KSO_WM_DIAGRAM_VIRTUALLY_FRAME" val="{&quot;height&quot;:428.55,&quot;left&quot;:15.2,&quot;top&quot;:86.7,&quot;width&quot;:916.8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8044_4*l_h_i*1_3_3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44_4*l_h_f*1_3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44_4*l_h_a*1_1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DIAGRAM_VIRTUALLY_FRAME" val="{&quot;height&quot;:428.55,&quot;left&quot;:15.2,&quot;top&quot;:86.7,&quot;width&quot;:916.8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44_4*l_h_i*1_1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28.55,&quot;left&quot;:15.2,&quot;top&quot;:86.7,&quot;width&quot;:916.8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44_4*l_h_f*1_1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428.55,&quot;left&quot;:15.2,&quot;top&quot;:86.7,&quot;width&quot;:916.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8044_4*l_h_x*1_1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DIAGRAM_VIRTUALLY_FRAME" val="{&quot;height&quot;:428.55,&quot;left&quot;:15.2,&quot;top&quot;:86.7,&quot;width&quot;:916.8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8044_4*l_h_x*1_3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DIAGRAM_VIRTUALLY_FRAME" val="{&quot;height&quot;:428.55,&quot;left&quot;:15.2,&quot;top&quot;:86.7,&quot;width&quot;:916.8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8044_4*l_h_x*1_2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DIAGRAM_VIRTUALLY_FRAME" val="{&quot;height&quot;:428.55,&quot;left&quot;:15.2,&quot;top&quot;:86.7,&quot;width&quot;:916.8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0*9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8044_4*l_h_x*1_4_1"/>
  <p:tag name="KSO_WM_TEMPLATE_CATEGORY" val="diagram"/>
  <p:tag name="KSO_WM_TEMPLATE_INDEX" val="20228044"/>
  <p:tag name="KSO_WM_UNIT_LAYERLEVEL" val="1_1_1"/>
  <p:tag name="KSO_WM_TAG_VERSION" val="1.0"/>
  <p:tag name="KSO_WM_BEAUTIFY_FLAG" val="#wm#"/>
  <p:tag name="KSO_WM_DIAGRAM_VIRTUALLY_FRAME" val="{&quot;height&quot;:428.55,&quot;left&quot;:15.2,&quot;top&quot;:86.7,&quot;width&quot;:916.8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11.428346456692,&quot;width&quot;:1920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  <p:tag name="RESOURCE_RECORD_KEY" val="{&quot;10&quot;:[50046162],&quot;13&quot;:[4364884],&quot;65&quot;:[20177263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fe7b22e9-2870-4757-a724-eda0145269ed}"/>
  <p:tag name="KSO_WM_UNIT_PLACING_PICTURE_USER_VIEWPORT" val="{&quot;height&quot;:7830,&quot;width&quot;:490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33dc6d0d-e9a2-4905-8dc3-80fca15a3102}"/>
  <p:tag name="KSO_WM_UNIT_PLACING_PICTURE_USER_VIEWPORT" val="{&quot;height&quot;:5131,&quot;width&quot;:4087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BEAUTIFY_FLAG" val="#wm#"/>
  <p:tag name="KSO_WM_TEMPLATE_THUMBS_INDEX" val="1、5、6、7、8、12、13、14、15、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cbf0a191-1407-4669-a90d-ce7667895223}"/>
  <p:tag name="KSO_WM_UNIT_PLACING_PICTURE_USER_VIEWPORT" val="{&quot;height&quot;:6420,&quot;width&quot;:5565}"/>
  <p:tag name="KSO_WM_DIAGRAM_VIRTUALLY_FRAME" val="{&quot;height&quot;:323.15,&quot;left&quot;:37.2,&quot;top&quot;:90.6,&quot;width&quot;:830.8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e63577da-b38c-4c85-ac16-6664430e522c}"/>
  <p:tag name="KSO_WM_DIAGRAM_VIRTUALLY_FRAME" val="{&quot;height&quot;:323.15,&quot;left&quot;:37.2,&quot;top&quot;:90.6,&quot;width&quot;:830.8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39f74b3e-34c7-4163-b66b-40079c295017}"/>
  <p:tag name="KSO_WM_DIAGRAM_VIRTUALLY_FRAME" val="{&quot;height&quot;:323.15,&quot;left&quot;:37.2,&quot;top&quot;:90.6,&quot;width&quot;:830.8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c128c695-04e9-4503-b532-3c3d67cb7ae3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4211211"/>
  <p:tag name="MH_LIBRARY" val="GRAPHIC"/>
  <p:tag name="MH_TYPE" val="Pictur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f*1"/>
  <p:tag name="KSO_WM_UNIT_LAYERLEVEL" val="1"/>
  <p:tag name="KSO_WM_UNIT_VALUE" val="119"/>
  <p:tag name="KSO_WM_UNIT_HIGHLIGHT" val="0"/>
  <p:tag name="KSO_WM_UNIT_COMPATIBLE" val="0"/>
  <p:tag name="KSO_WM_UNIT_CLEAR" val="0"/>
  <p:tag name="KSO_WM_UNIT_PRESET_TEXT_INDEX" val="5"/>
  <p:tag name="KSO_WM_UNIT_PRESET_TEXT_LEN" val="232"/>
  <p:tag name="KSO_WM_BEAUTIFY_FLAG" val=""/>
  <p:tag name="WPP_GENERATETEXT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d67c13f7-8538-4ada-9ceb-f51f1561c2d9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64d73e79-c7f9-45fc-8a56-933224225eb3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0f3dfe53-5d4c-40d3-ba8e-ae7658dfed38}"/>
  <p:tag name="KSO_WM_UNIT_PLACING_PICTURE_USER_VIEWPORT" val="{&quot;height&quot;:5295,&quot;width&quot;:6540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4211211"/>
  <p:tag name="MH_LIBRARY" val="GRAPHIC"/>
  <p:tag name="MH_TYPE" val="Picture"/>
  <p:tag name="MH_ORDER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  <p:tag name="RESOURCE_RECORD_KEY" val="{&quot;13&quot;:[4364942],&quot;65&quot;:[20177263]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4211211"/>
  <p:tag name="MH_LIBRARY" val="GRAPHIC"/>
  <p:tag name="MH_TYPE" val="Picture"/>
  <p:tag name="MH_ORDER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78dd26a5-3b17-4225-a72b-0fc7b8cb439e}"/>
  <p:tag name="KSO_WM_UNIT_PLACING_PICTURE_USER_VIEWPORT" val="{&quot;height&quot;:3918,&quot;width&quot;:1204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  <p:tag name="RESOURCE_RECORD_KEY" val="{&quot;13&quot;:[4364942],&quot;65&quot;:[20177263]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4211211"/>
  <p:tag name="MH_LIBRARY" val="GRAPHIC"/>
  <p:tag name="MH_TYPE" val="Picture"/>
  <p:tag name="MH_ORDER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5ed36792-45d5-42ec-a8b3-d17c8fd1199c}"/>
  <p:tag name="KSO_WM_UNIT_PLACING_PICTURE_USER_VIEWPORT" val="{&quot;height&quot;:6297,&quot;width&quot;:6883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749,&quot;width&quot;:12064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af52eb48-7b77-4cc1-9edc-22eddeddd3b8}"/>
  <p:tag name="KSO_WM_UNIT_PLACING_PICTURE_USER_VIEWPORT" val="{&quot;height&quot;:6675,&quot;width&quot;:1015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77263"/>
  <p:tag name="KSO_WM_UNIT_ID" val="background20177263_12*a*1"/>
  <p:tag name="KSO_WM_UNIT_LAYERLEVEL" val="1"/>
  <p:tag name="KSO_WM_UNIT_VALUE" val="1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2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ckground"/>
  <p:tag name="KSO_WM_TEMPLATE_INDEX" val="20177263"/>
  <p:tag name="KSO_WM_TAG_VERSION" val="1.0"/>
  <p:tag name="KSO_WM_SLIDE_ID" val="background20177263_12"/>
  <p:tag name="KSO_WM_SLIDE_INDEX" val="12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82*108"/>
  <p:tag name="KSO_WM_SLIDE_SIZE" val="780*359"/>
  <p:tag name="KSO_WM_DIAGRAM_GROUP_CODE" val="-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3983}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81703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00B08E"/>
      </a:accent1>
      <a:accent2>
        <a:srgbClr val="005DA2"/>
      </a:accent2>
      <a:accent3>
        <a:srgbClr val="F2F2F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2351</Words>
  <Application>Microsoft Office PowerPoint</Application>
  <PresentationFormat>Широкоэкранный</PresentationFormat>
  <Paragraphs>235</Paragraphs>
  <Slides>26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等线</vt:lpstr>
      <vt:lpstr>微软雅黑</vt:lpstr>
      <vt:lpstr>黑体</vt:lpstr>
      <vt:lpstr>华康行楷体 W5</vt:lpstr>
      <vt:lpstr>思源宋体 CN Heavy</vt:lpstr>
      <vt:lpstr>思源黑体</vt:lpstr>
      <vt:lpstr>思源黑体 CN Bold</vt:lpstr>
      <vt:lpstr>思源黑体 CN Light</vt:lpstr>
      <vt:lpstr>方正楷体简体</vt:lpstr>
      <vt:lpstr>汉仪颜楷简</vt:lpstr>
      <vt:lpstr>Arial</vt:lpstr>
      <vt:lpstr>Calibri</vt:lpstr>
      <vt:lpstr>Times New Roman</vt:lpstr>
      <vt:lpstr>Office 主题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XINGHANDE XINGHANDE</cp:lastModifiedBy>
  <cp:revision>664</cp:revision>
  <dcterms:created xsi:type="dcterms:W3CDTF">2021-04-15T07:04:00Z</dcterms:created>
  <dcterms:modified xsi:type="dcterms:W3CDTF">2025-05-22T11:45:52Z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F1B449D0A0954557BDCEE094C2766CF5_13</vt:lpwstr>
  </property>
  <property fmtid="{D5CDD505-2E9C-101B-9397-08002B2CF9AE}" pid="3" name="KSOProductBuildVer">
    <vt:lpwstr>2052-12.1.0.21171</vt:lpwstr>
  </property>
</Properties>
</file>